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3"/>
  </p:notesMasterIdLst>
  <p:sldIdLst>
    <p:sldId id="256" r:id="rId2"/>
    <p:sldId id="557" r:id="rId3"/>
    <p:sldId id="330" r:id="rId4"/>
    <p:sldId id="331" r:id="rId5"/>
    <p:sldId id="332" r:id="rId6"/>
    <p:sldId id="558" r:id="rId7"/>
    <p:sldId id="333" r:id="rId8"/>
    <p:sldId id="335" r:id="rId9"/>
    <p:sldId id="336" r:id="rId10"/>
    <p:sldId id="338" r:id="rId11"/>
    <p:sldId id="405" r:id="rId12"/>
    <p:sldId id="339" r:id="rId13"/>
    <p:sldId id="340" r:id="rId14"/>
    <p:sldId id="406" r:id="rId15"/>
    <p:sldId id="407" r:id="rId16"/>
    <p:sldId id="342" r:id="rId17"/>
    <p:sldId id="408" r:id="rId18"/>
    <p:sldId id="559" r:id="rId19"/>
    <p:sldId id="554" r:id="rId20"/>
    <p:sldId id="560" r:id="rId21"/>
    <p:sldId id="326" r:id="rId22"/>
    <p:sldId id="328" r:id="rId23"/>
    <p:sldId id="409" r:id="rId24"/>
    <p:sldId id="410" r:id="rId25"/>
    <p:sldId id="411" r:id="rId26"/>
    <p:sldId id="348" r:id="rId27"/>
    <p:sldId id="412" r:id="rId28"/>
    <p:sldId id="413" r:id="rId29"/>
    <p:sldId id="414" r:id="rId30"/>
    <p:sldId id="415" r:id="rId31"/>
    <p:sldId id="416" r:id="rId32"/>
    <p:sldId id="555" r:id="rId33"/>
    <p:sldId id="546" r:id="rId34"/>
    <p:sldId id="547" r:id="rId35"/>
    <p:sldId id="548" r:id="rId36"/>
    <p:sldId id="553" r:id="rId37"/>
    <p:sldId id="549" r:id="rId38"/>
    <p:sldId id="550" r:id="rId39"/>
    <p:sldId id="551" r:id="rId40"/>
    <p:sldId id="552" r:id="rId41"/>
    <p:sldId id="284" r:id="rId42"/>
  </p:sldIdLst>
  <p:sldSz cx="12192000" cy="6858000"/>
  <p:notesSz cx="7315200" cy="96012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D22C2D-D09D-40EB-9829-42C9E7C0F5CC}" v="15" dt="2020-11-09T13:32:08.1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8" autoAdjust="0"/>
    <p:restoredTop sz="87449" autoAdjust="0"/>
  </p:normalViewPr>
  <p:slideViewPr>
    <p:cSldViewPr>
      <p:cViewPr varScale="1">
        <p:scale>
          <a:sx n="114" d="100"/>
          <a:sy n="114" d="100"/>
        </p:scale>
        <p:origin x="300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2820" y="-114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k Verelst" userId="9229dd2c8e7cd7fb" providerId="LiveId" clId="{4A787111-A447-47FA-8D70-6A6B1FAE556F}"/>
    <pc:docChg chg="undo custSel addSld delSld modSld modMainMaster">
      <pc:chgData name="Henk Verelst" userId="9229dd2c8e7cd7fb" providerId="LiveId" clId="{4A787111-A447-47FA-8D70-6A6B1FAE556F}" dt="2019-11-04T02:47:00.409" v="722" actId="20577"/>
      <pc:docMkLst>
        <pc:docMk/>
      </pc:docMkLst>
      <pc:sldChg chg="delSp modSp modTransition">
        <pc:chgData name="Henk Verelst" userId="9229dd2c8e7cd7fb" providerId="LiveId" clId="{4A787111-A447-47FA-8D70-6A6B1FAE556F}" dt="2019-11-03T08:50:22.437" v="56" actId="20577"/>
        <pc:sldMkLst>
          <pc:docMk/>
          <pc:sldMk cId="0" sldId="256"/>
        </pc:sldMkLst>
        <pc:spChg chg="mod">
          <ac:chgData name="Henk Verelst" userId="9229dd2c8e7cd7fb" providerId="LiveId" clId="{4A787111-A447-47FA-8D70-6A6B1FAE556F}" dt="2019-11-03T08:50:22.437" v="56" actId="20577"/>
          <ac:spMkLst>
            <pc:docMk/>
            <pc:sldMk cId="0" sldId="256"/>
            <ac:spMk id="2" creationId="{00000000-0000-0000-0000-000000000000}"/>
          </ac:spMkLst>
        </pc:spChg>
        <pc:spChg chg="del mod">
          <ac:chgData name="Henk Verelst" userId="9229dd2c8e7cd7fb" providerId="LiveId" clId="{4A787111-A447-47FA-8D70-6A6B1FAE556F}" dt="2019-11-03T08:40:59.197" v="28" actId="478"/>
          <ac:spMkLst>
            <pc:docMk/>
            <pc:sldMk cId="0" sldId="256"/>
            <ac:spMk id="3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0" sldId="256"/>
            <ac:spMk id="4" creationId="{00000000-0000-0000-0000-000000000000}"/>
          </ac:spMkLst>
        </pc:spChg>
      </pc:sldChg>
      <pc:sldChg chg="addSp delSp modSp modTransition">
        <pc:chgData name="Henk Verelst" userId="9229dd2c8e7cd7fb" providerId="LiveId" clId="{4A787111-A447-47FA-8D70-6A6B1FAE556F}" dt="2019-11-03T08:40:05.552" v="2"/>
        <pc:sldMkLst>
          <pc:docMk/>
          <pc:sldMk cId="0" sldId="284"/>
        </pc:sldMkLst>
        <pc:spChg chg="del">
          <ac:chgData name="Henk Verelst" userId="9229dd2c8e7cd7fb" providerId="LiveId" clId="{4A787111-A447-47FA-8D70-6A6B1FAE556F}" dt="2019-11-03T08:39:44.754" v="1"/>
          <ac:spMkLst>
            <pc:docMk/>
            <pc:sldMk cId="0" sldId="284"/>
            <ac:spMk id="2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0" sldId="284"/>
            <ac:spMk id="4" creationId="{00000000-0000-0000-0000-000000000000}"/>
          </ac:spMkLst>
        </pc:spChg>
        <pc:spChg chg="add mod">
          <ac:chgData name="Henk Verelst" userId="9229dd2c8e7cd7fb" providerId="LiveId" clId="{4A787111-A447-47FA-8D70-6A6B1FAE556F}" dt="2019-11-03T08:39:44.754" v="1"/>
          <ac:spMkLst>
            <pc:docMk/>
            <pc:sldMk cId="0" sldId="284"/>
            <ac:spMk id="5" creationId="{9024DA27-A4A9-4E47-B7BA-DD978754BF26}"/>
          </ac:spMkLst>
        </pc:spChg>
        <pc:picChg chg="mod">
          <ac:chgData name="Henk Verelst" userId="9229dd2c8e7cd7fb" providerId="LiveId" clId="{4A787111-A447-47FA-8D70-6A6B1FAE556F}" dt="2019-11-03T08:40:05.552" v="2"/>
          <ac:picMkLst>
            <pc:docMk/>
            <pc:sldMk cId="0" sldId="284"/>
            <ac:picMk id="4100" creationId="{00000000-0000-0000-0000-000000000000}"/>
          </ac:picMkLst>
        </pc:picChg>
      </pc:sldChg>
      <pc:sldChg chg="modSp del modTransition">
        <pc:chgData name="Henk Verelst" userId="9229dd2c8e7cd7fb" providerId="LiveId" clId="{4A787111-A447-47FA-8D70-6A6B1FAE556F}" dt="2019-11-03T08:43:45.676" v="32" actId="47"/>
        <pc:sldMkLst>
          <pc:docMk/>
          <pc:sldMk cId="3158086474" sldId="319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3158086474" sldId="319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20:00:49.009" v="467" actId="113"/>
        <pc:sldMkLst>
          <pc:docMk/>
          <pc:sldMk cId="72863214" sldId="326"/>
        </pc:sldMkLst>
        <pc:spChg chg="mod">
          <ac:chgData name="Henk Verelst" userId="9229dd2c8e7cd7fb" providerId="LiveId" clId="{4A787111-A447-47FA-8D70-6A6B1FAE556F}" dt="2019-11-03T20:00:49.009" v="467" actId="113"/>
          <ac:spMkLst>
            <pc:docMk/>
            <pc:sldMk cId="72863214" sldId="326"/>
            <ac:spMk id="3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72863214" sldId="326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20:01:15.960" v="476" actId="1035"/>
        <pc:sldMkLst>
          <pc:docMk/>
          <pc:sldMk cId="2608021947" sldId="328"/>
        </pc:sldMkLst>
        <pc:spChg chg="mod">
          <ac:chgData name="Henk Verelst" userId="9229dd2c8e7cd7fb" providerId="LiveId" clId="{4A787111-A447-47FA-8D70-6A6B1FAE556F}" dt="2019-11-03T20:01:15.960" v="476" actId="1035"/>
          <ac:spMkLst>
            <pc:docMk/>
            <pc:sldMk cId="2608021947" sldId="328"/>
            <ac:spMk id="2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2608021947" sldId="328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20:01:15.960" v="476" actId="1035"/>
          <ac:spMkLst>
            <pc:docMk/>
            <pc:sldMk cId="2608021947" sldId="328"/>
            <ac:spMk id="6" creationId="{00000000-0000-0000-0000-000000000000}"/>
          </ac:spMkLst>
        </pc:spChg>
        <pc:spChg chg="mod">
          <ac:chgData name="Henk Verelst" userId="9229dd2c8e7cd7fb" providerId="LiveId" clId="{4A787111-A447-47FA-8D70-6A6B1FAE556F}" dt="2019-11-03T20:01:15.960" v="476" actId="1035"/>
          <ac:spMkLst>
            <pc:docMk/>
            <pc:sldMk cId="2608021947" sldId="328"/>
            <ac:spMk id="7" creationId="{00000000-0000-0000-0000-000000000000}"/>
          </ac:spMkLst>
        </pc:spChg>
        <pc:cxnChg chg="mod">
          <ac:chgData name="Henk Verelst" userId="9229dd2c8e7cd7fb" providerId="LiveId" clId="{4A787111-A447-47FA-8D70-6A6B1FAE556F}" dt="2019-11-03T20:01:15.960" v="476" actId="1035"/>
          <ac:cxnSpMkLst>
            <pc:docMk/>
            <pc:sldMk cId="2608021947" sldId="328"/>
            <ac:cxnSpMk id="9" creationId="{00000000-0000-0000-0000-000000000000}"/>
          </ac:cxnSpMkLst>
        </pc:cxnChg>
        <pc:cxnChg chg="mod">
          <ac:chgData name="Henk Verelst" userId="9229dd2c8e7cd7fb" providerId="LiveId" clId="{4A787111-A447-47FA-8D70-6A6B1FAE556F}" dt="2019-11-03T20:01:15.960" v="476" actId="1035"/>
          <ac:cxnSpMkLst>
            <pc:docMk/>
            <pc:sldMk cId="2608021947" sldId="328"/>
            <ac:cxnSpMk id="11" creationId="{00000000-0000-0000-0000-000000000000}"/>
          </ac:cxnSpMkLst>
        </pc:cxnChg>
      </pc:sldChg>
      <pc:sldChg chg="modSp modTransition">
        <pc:chgData name="Henk Verelst" userId="9229dd2c8e7cd7fb" providerId="LiveId" clId="{4A787111-A447-47FA-8D70-6A6B1FAE556F}" dt="2019-11-03T08:40:05.552" v="2"/>
        <pc:sldMkLst>
          <pc:docMk/>
          <pc:sldMk cId="3265489474" sldId="330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3265489474" sldId="330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19:38:18.923" v="152" actId="1076"/>
        <pc:sldMkLst>
          <pc:docMk/>
          <pc:sldMk cId="1458935870" sldId="331"/>
        </pc:sldMkLst>
        <pc:spChg chg="mod">
          <ac:chgData name="Henk Verelst" userId="9229dd2c8e7cd7fb" providerId="LiveId" clId="{4A787111-A447-47FA-8D70-6A6B1FAE556F}" dt="2019-11-03T19:38:18.923" v="152" actId="1076"/>
          <ac:spMkLst>
            <pc:docMk/>
            <pc:sldMk cId="1458935870" sldId="331"/>
            <ac:spMk id="2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37:37.677" v="115" actId="20577"/>
          <ac:spMkLst>
            <pc:docMk/>
            <pc:sldMk cId="1458935870" sldId="331"/>
            <ac:spMk id="3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1458935870" sldId="331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19:38:39.173" v="160" actId="5793"/>
        <pc:sldMkLst>
          <pc:docMk/>
          <pc:sldMk cId="3916847303" sldId="332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3916847303" sldId="332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38:39.173" v="160" actId="5793"/>
          <ac:spMkLst>
            <pc:docMk/>
            <pc:sldMk cId="3916847303" sldId="332"/>
            <ac:spMk id="7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19:51:16.521" v="199" actId="20577"/>
        <pc:sldMkLst>
          <pc:docMk/>
          <pc:sldMk cId="645532631" sldId="333"/>
        </pc:sldMkLst>
        <pc:spChg chg="mod">
          <ac:chgData name="Henk Verelst" userId="9229dd2c8e7cd7fb" providerId="LiveId" clId="{4A787111-A447-47FA-8D70-6A6B1FAE556F}" dt="2019-11-03T19:51:16.521" v="199" actId="20577"/>
          <ac:spMkLst>
            <pc:docMk/>
            <pc:sldMk cId="645532631" sldId="333"/>
            <ac:spMk id="3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645532631" sldId="333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08:40:05.552" v="2"/>
        <pc:sldMkLst>
          <pc:docMk/>
          <pc:sldMk cId="4183122090" sldId="335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4183122090" sldId="335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19:52:40.540" v="220" actId="1038"/>
        <pc:sldMkLst>
          <pc:docMk/>
          <pc:sldMk cId="4166823107" sldId="336"/>
        </pc:sldMkLst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2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4166823107" sldId="336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6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7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8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9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10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11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12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13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2:40.540" v="220" actId="1038"/>
          <ac:spMkLst>
            <pc:docMk/>
            <pc:sldMk cId="4166823107" sldId="336"/>
            <ac:spMk id="14" creationId="{00000000-0000-0000-0000-000000000000}"/>
          </ac:spMkLst>
        </pc:spChg>
      </pc:sldChg>
      <pc:sldChg chg="addSp delSp modSp modTransition">
        <pc:chgData name="Henk Verelst" userId="9229dd2c8e7cd7fb" providerId="LiveId" clId="{4A787111-A447-47FA-8D70-6A6B1FAE556F}" dt="2019-11-03T19:53:21.927" v="250" actId="1036"/>
        <pc:sldMkLst>
          <pc:docMk/>
          <pc:sldMk cId="2082842261" sldId="338"/>
        </pc:sldMkLst>
        <pc:spChg chg="mod">
          <ac:chgData name="Henk Verelst" userId="9229dd2c8e7cd7fb" providerId="LiveId" clId="{4A787111-A447-47FA-8D70-6A6B1FAE556F}" dt="2019-11-03T19:53:07.606" v="239" actId="1036"/>
          <ac:spMkLst>
            <pc:docMk/>
            <pc:sldMk cId="2082842261" sldId="338"/>
            <ac:spMk id="2" creationId="{00000000-0000-0000-0000-000000000000}"/>
          </ac:spMkLst>
        </pc:spChg>
        <pc:spChg chg="add del mod">
          <ac:chgData name="Henk Verelst" userId="9229dd2c8e7cd7fb" providerId="LiveId" clId="{4A787111-A447-47FA-8D70-6A6B1FAE556F}" dt="2019-11-03T19:53:21.927" v="250" actId="1036"/>
          <ac:spMkLst>
            <pc:docMk/>
            <pc:sldMk cId="2082842261" sldId="338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3:07.606" v="239" actId="1036"/>
          <ac:spMkLst>
            <pc:docMk/>
            <pc:sldMk cId="2082842261" sldId="338"/>
            <ac:spMk id="6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3:07.606" v="239" actId="1036"/>
          <ac:spMkLst>
            <pc:docMk/>
            <pc:sldMk cId="2082842261" sldId="338"/>
            <ac:spMk id="7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19:54:37.155" v="384" actId="20577"/>
        <pc:sldMkLst>
          <pc:docMk/>
          <pc:sldMk cId="3279054489" sldId="339"/>
        </pc:sldMkLst>
        <pc:spChg chg="mod">
          <ac:chgData name="Henk Verelst" userId="9229dd2c8e7cd7fb" providerId="LiveId" clId="{4A787111-A447-47FA-8D70-6A6B1FAE556F}" dt="2019-11-03T19:54:37.155" v="384" actId="20577"/>
          <ac:spMkLst>
            <pc:docMk/>
            <pc:sldMk cId="3279054489" sldId="339"/>
            <ac:spMk id="3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3279054489" sldId="339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4:08.983" v="364" actId="1035"/>
          <ac:spMkLst>
            <pc:docMk/>
            <pc:sldMk cId="3279054489" sldId="339"/>
            <ac:spMk id="7" creationId="{00000000-0000-0000-0000-000000000000}"/>
          </ac:spMkLst>
        </pc:spChg>
        <pc:graphicFrameChg chg="mod">
          <ac:chgData name="Henk Verelst" userId="9229dd2c8e7cd7fb" providerId="LiveId" clId="{4A787111-A447-47FA-8D70-6A6B1FAE556F}" dt="2019-11-03T19:54:08.983" v="364" actId="1035"/>
          <ac:graphicFrameMkLst>
            <pc:docMk/>
            <pc:sldMk cId="3279054489" sldId="339"/>
            <ac:graphicFrameMk id="2" creationId="{00000000-0000-0000-0000-000000000000}"/>
          </ac:graphicFrameMkLst>
        </pc:graphicFrameChg>
        <pc:graphicFrameChg chg="mod">
          <ac:chgData name="Henk Verelst" userId="9229dd2c8e7cd7fb" providerId="LiveId" clId="{4A787111-A447-47FA-8D70-6A6B1FAE556F}" dt="2019-11-03T19:54:08.983" v="364" actId="1035"/>
          <ac:graphicFrameMkLst>
            <pc:docMk/>
            <pc:sldMk cId="3279054489" sldId="339"/>
            <ac:graphicFrameMk id="6" creationId="{00000000-0000-0000-0000-000000000000}"/>
          </ac:graphicFrameMkLst>
        </pc:graphicFrameChg>
        <pc:cxnChg chg="mod">
          <ac:chgData name="Henk Verelst" userId="9229dd2c8e7cd7fb" providerId="LiveId" clId="{4A787111-A447-47FA-8D70-6A6B1FAE556F}" dt="2019-11-03T19:54:08.983" v="364" actId="1035"/>
          <ac:cxnSpMkLst>
            <pc:docMk/>
            <pc:sldMk cId="3279054489" sldId="339"/>
            <ac:cxnSpMk id="9" creationId="{00000000-0000-0000-0000-000000000000}"/>
          </ac:cxnSpMkLst>
        </pc:cxnChg>
      </pc:sldChg>
      <pc:sldChg chg="modSp modTransition">
        <pc:chgData name="Henk Verelst" userId="9229dd2c8e7cd7fb" providerId="LiveId" clId="{4A787111-A447-47FA-8D70-6A6B1FAE556F}" dt="2019-11-03T19:55:02.130" v="409" actId="1035"/>
        <pc:sldMkLst>
          <pc:docMk/>
          <pc:sldMk cId="1316562177" sldId="340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1316562177" sldId="340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19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0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1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2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3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4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5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6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7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8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29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5:02.130" v="409" actId="1035"/>
          <ac:spMkLst>
            <pc:docMk/>
            <pc:sldMk cId="1316562177" sldId="340"/>
            <ac:spMk id="30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19:57:40.443" v="432" actId="20577"/>
        <pc:sldMkLst>
          <pc:docMk/>
          <pc:sldMk cId="3846836586" sldId="342"/>
        </pc:sldMkLst>
        <pc:spChg chg="mod">
          <ac:chgData name="Henk Verelst" userId="9229dd2c8e7cd7fb" providerId="LiveId" clId="{4A787111-A447-47FA-8D70-6A6B1FAE556F}" dt="2019-11-03T19:57:19.530" v="420" actId="1076"/>
          <ac:spMkLst>
            <pc:docMk/>
            <pc:sldMk cId="3846836586" sldId="342"/>
            <ac:spMk id="2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7:40.443" v="432" actId="20577"/>
          <ac:spMkLst>
            <pc:docMk/>
            <pc:sldMk cId="3846836586" sldId="342"/>
            <ac:spMk id="3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3846836586" sldId="342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08:40:05.552" v="2"/>
        <pc:sldMkLst>
          <pc:docMk/>
          <pc:sldMk cId="841181283" sldId="348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841181283" sldId="348"/>
            <ac:spMk id="5" creationId="{00000000-0000-0000-0000-000000000000}"/>
          </ac:spMkLst>
        </pc:spChg>
      </pc:sldChg>
      <pc:sldChg chg="modSp del modTransition">
        <pc:chgData name="Henk Verelst" userId="9229dd2c8e7cd7fb" providerId="LiveId" clId="{4A787111-A447-47FA-8D70-6A6B1FAE556F}" dt="2019-11-03T08:41:05.313" v="29" actId="47"/>
        <pc:sldMkLst>
          <pc:docMk/>
          <pc:sldMk cId="1526141534" sldId="352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1526141534" sldId="352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08:40:05.552" v="2"/>
        <pc:sldMkLst>
          <pc:docMk/>
          <pc:sldMk cId="3024632538" sldId="405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3024632538" sldId="405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08:40:05.552" v="2"/>
        <pc:sldMkLst>
          <pc:docMk/>
          <pc:sldMk cId="3979562129" sldId="406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3979562129" sldId="406"/>
            <ac:spMk id="2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3979562129" sldId="406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19:56:46.282" v="419" actId="1035"/>
        <pc:sldMkLst>
          <pc:docMk/>
          <pc:sldMk cId="3742610364" sldId="407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3742610364" sldId="407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6:42.280" v="413" actId="1035"/>
          <ac:spMkLst>
            <pc:docMk/>
            <pc:sldMk cId="3742610364" sldId="407"/>
            <ac:spMk id="6" creationId="{00000000-0000-0000-0000-000000000000}"/>
          </ac:spMkLst>
        </pc:spChg>
        <pc:spChg chg="mod">
          <ac:chgData name="Henk Verelst" userId="9229dd2c8e7cd7fb" providerId="LiveId" clId="{4A787111-A447-47FA-8D70-6A6B1FAE556F}" dt="2019-11-03T19:56:46.282" v="419" actId="1035"/>
          <ac:spMkLst>
            <pc:docMk/>
            <pc:sldMk cId="3742610364" sldId="407"/>
            <ac:spMk id="7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19:58:08.981" v="436" actId="20577"/>
        <pc:sldMkLst>
          <pc:docMk/>
          <pc:sldMk cId="2152806130" sldId="408"/>
        </pc:sldMkLst>
        <pc:spChg chg="mod">
          <ac:chgData name="Henk Verelst" userId="9229dd2c8e7cd7fb" providerId="LiveId" clId="{4A787111-A447-47FA-8D70-6A6B1FAE556F}" dt="2019-11-03T19:58:08.981" v="436" actId="20577"/>
          <ac:spMkLst>
            <pc:docMk/>
            <pc:sldMk cId="2152806130" sldId="408"/>
            <ac:spMk id="3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08:40:05.552" v="2"/>
        <pc:sldMkLst>
          <pc:docMk/>
          <pc:sldMk cId="1617808836" sldId="409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1617808836" sldId="409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20:03:18.071" v="478" actId="1076"/>
        <pc:sldMkLst>
          <pc:docMk/>
          <pc:sldMk cId="2396040404" sldId="410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2396040404" sldId="410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20:03:15.309" v="477" actId="1076"/>
          <ac:spMkLst>
            <pc:docMk/>
            <pc:sldMk cId="2396040404" sldId="410"/>
            <ac:spMk id="6" creationId="{00000000-0000-0000-0000-000000000000}"/>
          </ac:spMkLst>
        </pc:spChg>
        <pc:picChg chg="mod">
          <ac:chgData name="Henk Verelst" userId="9229dd2c8e7cd7fb" providerId="LiveId" clId="{4A787111-A447-47FA-8D70-6A6B1FAE556F}" dt="2019-11-03T20:03:18.071" v="478" actId="1076"/>
          <ac:picMkLst>
            <pc:docMk/>
            <pc:sldMk cId="2396040404" sldId="410"/>
            <ac:picMk id="2" creationId="{00000000-0000-0000-0000-000000000000}"/>
          </ac:picMkLst>
        </pc:picChg>
      </pc:sldChg>
      <pc:sldChg chg="modSp modTransition">
        <pc:chgData name="Henk Verelst" userId="9229dd2c8e7cd7fb" providerId="LiveId" clId="{4A787111-A447-47FA-8D70-6A6B1FAE556F}" dt="2019-11-03T20:06:13.374" v="479" actId="1076"/>
        <pc:sldMkLst>
          <pc:docMk/>
          <pc:sldMk cId="4126484674" sldId="411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4126484674" sldId="411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20:06:13.374" v="479" actId="1076"/>
          <ac:spMkLst>
            <pc:docMk/>
            <pc:sldMk cId="4126484674" sldId="411"/>
            <ac:spMk id="7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20:11:18.196" v="480" actId="1076"/>
        <pc:sldMkLst>
          <pc:docMk/>
          <pc:sldMk cId="3107851323" sldId="412"/>
        </pc:sldMkLst>
        <pc:spChg chg="mod">
          <ac:chgData name="Henk Verelst" userId="9229dd2c8e7cd7fb" providerId="LiveId" clId="{4A787111-A447-47FA-8D70-6A6B1FAE556F}" dt="2019-11-03T20:11:18.196" v="480" actId="1076"/>
          <ac:spMkLst>
            <pc:docMk/>
            <pc:sldMk cId="3107851323" sldId="412"/>
            <ac:spMk id="2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3107851323" sldId="412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20:12:11.707" v="481" actId="1076"/>
        <pc:sldMkLst>
          <pc:docMk/>
          <pc:sldMk cId="3039377901" sldId="413"/>
        </pc:sldMkLst>
        <pc:spChg chg="mod">
          <ac:chgData name="Henk Verelst" userId="9229dd2c8e7cd7fb" providerId="LiveId" clId="{4A787111-A447-47FA-8D70-6A6B1FAE556F}" dt="2019-11-03T20:12:11.707" v="481" actId="1076"/>
          <ac:spMkLst>
            <pc:docMk/>
            <pc:sldMk cId="3039377901" sldId="413"/>
            <ac:spMk id="2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3039377901" sldId="413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08:40:05.552" v="2"/>
        <pc:sldMkLst>
          <pc:docMk/>
          <pc:sldMk cId="2896473693" sldId="414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2896473693" sldId="414"/>
            <ac:spMk id="5" creationId="{00000000-0000-0000-0000-000000000000}"/>
          </ac:spMkLst>
        </pc:spChg>
      </pc:sldChg>
      <pc:sldChg chg="modSp modTransition">
        <pc:chgData name="Henk Verelst" userId="9229dd2c8e7cd7fb" providerId="LiveId" clId="{4A787111-A447-47FA-8D70-6A6B1FAE556F}" dt="2019-11-03T20:14:02.669" v="489" actId="14100"/>
        <pc:sldMkLst>
          <pc:docMk/>
          <pc:sldMk cId="3250694530" sldId="415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3250694530" sldId="415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20:14:02.669" v="489" actId="14100"/>
          <ac:spMkLst>
            <pc:docMk/>
            <pc:sldMk cId="3250694530" sldId="415"/>
            <ac:spMk id="6" creationId="{B26AD30F-05FA-4751-9AE9-1CD7B86CA92B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3250694530" sldId="415"/>
            <ac:spMk id="7" creationId="{D6EDEBE5-3745-452A-909A-B66811DC3CC4}"/>
          </ac:spMkLst>
        </pc:spChg>
      </pc:sldChg>
      <pc:sldChg chg="modSp modTransition">
        <pc:chgData name="Henk Verelst" userId="9229dd2c8e7cd7fb" providerId="LiveId" clId="{4A787111-A447-47FA-8D70-6A6B1FAE556F}" dt="2019-11-03T20:13:22.489" v="483" actId="1076"/>
        <pc:sldMkLst>
          <pc:docMk/>
          <pc:sldMk cId="1744163541" sldId="416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1744163541" sldId="416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20:13:22.489" v="483" actId="1076"/>
          <ac:spMkLst>
            <pc:docMk/>
            <pc:sldMk cId="1744163541" sldId="416"/>
            <ac:spMk id="6" creationId="{B26AD30F-05FA-4751-9AE9-1CD7B86CA92B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k cId="1744163541" sldId="416"/>
            <ac:spMk id="7" creationId="{D6EDEBE5-3745-452A-909A-B66811DC3CC4}"/>
          </ac:spMkLst>
        </pc:spChg>
      </pc:sldChg>
      <pc:sldChg chg="modSp del modTransition">
        <pc:chgData name="Henk Verelst" userId="9229dd2c8e7cd7fb" providerId="LiveId" clId="{4A787111-A447-47FA-8D70-6A6B1FAE556F}" dt="2019-11-03T08:51:07.252" v="57" actId="47"/>
        <pc:sldMkLst>
          <pc:docMk/>
          <pc:sldMk cId="1384680889" sldId="417"/>
        </pc:sldMkLst>
        <pc:spChg chg="mod">
          <ac:chgData name="Henk Verelst" userId="9229dd2c8e7cd7fb" providerId="LiveId" clId="{4A787111-A447-47FA-8D70-6A6B1FAE556F}" dt="2019-11-03T08:40:05.552" v="2"/>
          <ac:spMkLst>
            <pc:docMk/>
            <pc:sldMk cId="1384680889" sldId="417"/>
            <ac:spMk id="5" creationId="{00000000-0000-0000-0000-000000000000}"/>
          </ac:spMkLst>
        </pc:spChg>
      </pc:sldChg>
      <pc:sldChg chg="add del">
        <pc:chgData name="Henk Verelst" userId="9229dd2c8e7cd7fb" providerId="LiveId" clId="{4A787111-A447-47FA-8D70-6A6B1FAE556F}" dt="2019-11-03T08:43:14.960" v="31" actId="47"/>
        <pc:sldMkLst>
          <pc:docMk/>
          <pc:sldMk cId="2502462440" sldId="418"/>
        </pc:sldMkLst>
      </pc:sldChg>
      <pc:sldChg chg="modSp add del">
        <pc:chgData name="Henk Verelst" userId="9229dd2c8e7cd7fb" providerId="LiveId" clId="{4A787111-A447-47FA-8D70-6A6B1FAE556F}" dt="2019-11-04T02:41:08.858" v="561" actId="47"/>
        <pc:sldMkLst>
          <pc:docMk/>
          <pc:sldMk cId="1882011449" sldId="523"/>
        </pc:sldMkLst>
        <pc:spChg chg="mod">
          <ac:chgData name="Henk Verelst" userId="9229dd2c8e7cd7fb" providerId="LiveId" clId="{4A787111-A447-47FA-8D70-6A6B1FAE556F}" dt="2019-11-03T19:36:51.392" v="86" actId="6549"/>
          <ac:spMkLst>
            <pc:docMk/>
            <pc:sldMk cId="1882011449" sldId="523"/>
            <ac:spMk id="4" creationId="{243BEEEC-CB6B-4E38-9672-48888EF01881}"/>
          </ac:spMkLst>
        </pc:spChg>
        <pc:spChg chg="mod">
          <ac:chgData name="Henk Verelst" userId="9229dd2c8e7cd7fb" providerId="LiveId" clId="{4A787111-A447-47FA-8D70-6A6B1FAE556F}" dt="2019-11-03T19:36:53.754" v="87" actId="6549"/>
          <ac:spMkLst>
            <pc:docMk/>
            <pc:sldMk cId="1882011449" sldId="523"/>
            <ac:spMk id="5" creationId="{F00BE261-6B96-4F9A-A9EB-067965E539EE}"/>
          </ac:spMkLst>
        </pc:spChg>
        <pc:spChg chg="mod">
          <ac:chgData name="Henk Verelst" userId="9229dd2c8e7cd7fb" providerId="LiveId" clId="{4A787111-A447-47FA-8D70-6A6B1FAE556F}" dt="2019-11-03T19:36:38.395" v="73" actId="20577"/>
          <ac:spMkLst>
            <pc:docMk/>
            <pc:sldMk cId="1882011449" sldId="523"/>
            <ac:spMk id="9" creationId="{2514B8C1-7082-4945-BE43-E54D18E0C187}"/>
          </ac:spMkLst>
        </pc:spChg>
        <pc:spChg chg="mod">
          <ac:chgData name="Henk Verelst" userId="9229dd2c8e7cd7fb" providerId="LiveId" clId="{4A787111-A447-47FA-8D70-6A6B1FAE556F}" dt="2019-11-03T19:36:44.485" v="85" actId="20577"/>
          <ac:spMkLst>
            <pc:docMk/>
            <pc:sldMk cId="1882011449" sldId="523"/>
            <ac:spMk id="10" creationId="{81B441F4-9153-4721-B979-3CDB4CE936C5}"/>
          </ac:spMkLst>
        </pc:spChg>
        <pc:spChg chg="mod">
          <ac:chgData name="Henk Verelst" userId="9229dd2c8e7cd7fb" providerId="LiveId" clId="{4A787111-A447-47FA-8D70-6A6B1FAE556F}" dt="2019-11-03T19:36:56.108" v="88" actId="6549"/>
          <ac:spMkLst>
            <pc:docMk/>
            <pc:sldMk cId="1882011449" sldId="523"/>
            <ac:spMk id="11" creationId="{C6CA862F-6DE1-4AAF-B477-EB89011DB133}"/>
          </ac:spMkLst>
        </pc:spChg>
      </pc:sldChg>
      <pc:sldChg chg="add del">
        <pc:chgData name="Henk Verelst" userId="9229dd2c8e7cd7fb" providerId="LiveId" clId="{4A787111-A447-47FA-8D70-6A6B1FAE556F}" dt="2019-11-03T19:36:29.005" v="62" actId="47"/>
        <pc:sldMkLst>
          <pc:docMk/>
          <pc:sldMk cId="2237988578" sldId="532"/>
        </pc:sldMkLst>
      </pc:sldChg>
      <pc:sldChg chg="modSp add modTransition">
        <pc:chgData name="Henk Verelst" userId="9229dd2c8e7cd7fb" providerId="LiveId" clId="{4A787111-A447-47FA-8D70-6A6B1FAE556F}" dt="2019-11-03T20:15:02.771" v="499" actId="20577"/>
        <pc:sldMkLst>
          <pc:docMk/>
          <pc:sldMk cId="2386159368" sldId="546"/>
        </pc:sldMkLst>
        <pc:spChg chg="mod">
          <ac:chgData name="Henk Verelst" userId="9229dd2c8e7cd7fb" providerId="LiveId" clId="{4A787111-A447-47FA-8D70-6A6B1FAE556F}" dt="2019-11-03T20:15:02.771" v="499" actId="20577"/>
          <ac:spMkLst>
            <pc:docMk/>
            <pc:sldMk cId="2386159368" sldId="546"/>
            <ac:spMk id="3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51:10.514" v="58"/>
          <ac:spMkLst>
            <pc:docMk/>
            <pc:sldMk cId="2386159368" sldId="546"/>
            <ac:spMk id="5" creationId="{00000000-0000-0000-0000-000000000000}"/>
          </ac:spMkLst>
        </pc:spChg>
      </pc:sldChg>
      <pc:sldChg chg="modSp add modTransition">
        <pc:chgData name="Henk Verelst" userId="9229dd2c8e7cd7fb" providerId="LiveId" clId="{4A787111-A447-47FA-8D70-6A6B1FAE556F}" dt="2019-11-03T20:15:26.025" v="503" actId="6549"/>
        <pc:sldMkLst>
          <pc:docMk/>
          <pc:sldMk cId="1249952922" sldId="547"/>
        </pc:sldMkLst>
        <pc:spChg chg="mod">
          <ac:chgData name="Henk Verelst" userId="9229dd2c8e7cd7fb" providerId="LiveId" clId="{4A787111-A447-47FA-8D70-6A6B1FAE556F}" dt="2019-11-03T08:51:10.514" v="58"/>
          <ac:spMkLst>
            <pc:docMk/>
            <pc:sldMk cId="1249952922" sldId="547"/>
            <ac:spMk id="5" creationId="{00000000-0000-0000-0000-000000000000}"/>
          </ac:spMkLst>
        </pc:spChg>
        <pc:spChg chg="mod">
          <ac:chgData name="Henk Verelst" userId="9229dd2c8e7cd7fb" providerId="LiveId" clId="{4A787111-A447-47FA-8D70-6A6B1FAE556F}" dt="2019-11-03T20:15:26.025" v="503" actId="6549"/>
          <ac:spMkLst>
            <pc:docMk/>
            <pc:sldMk cId="1249952922" sldId="547"/>
            <ac:spMk id="6" creationId="{00000000-0000-0000-0000-000000000000}"/>
          </ac:spMkLst>
        </pc:spChg>
      </pc:sldChg>
      <pc:sldChg chg="modSp add modTransition">
        <pc:chgData name="Henk Verelst" userId="9229dd2c8e7cd7fb" providerId="LiveId" clId="{4A787111-A447-47FA-8D70-6A6B1FAE556F}" dt="2019-11-04T02:46:09.644" v="676" actId="20577"/>
        <pc:sldMkLst>
          <pc:docMk/>
          <pc:sldMk cId="2055618940" sldId="548"/>
        </pc:sldMkLst>
        <pc:spChg chg="mod">
          <ac:chgData name="Henk Verelst" userId="9229dd2c8e7cd7fb" providerId="LiveId" clId="{4A787111-A447-47FA-8D70-6A6B1FAE556F}" dt="2019-11-04T02:46:09.644" v="676" actId="20577"/>
          <ac:spMkLst>
            <pc:docMk/>
            <pc:sldMk cId="2055618940" sldId="548"/>
            <ac:spMk id="3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51:10.514" v="58"/>
          <ac:spMkLst>
            <pc:docMk/>
            <pc:sldMk cId="2055618940" sldId="548"/>
            <ac:spMk id="5" creationId="{00000000-0000-0000-0000-000000000000}"/>
          </ac:spMkLst>
        </pc:spChg>
      </pc:sldChg>
      <pc:sldChg chg="modSp add modTransition">
        <pc:chgData name="Henk Verelst" userId="9229dd2c8e7cd7fb" providerId="LiveId" clId="{4A787111-A447-47FA-8D70-6A6B1FAE556F}" dt="2019-11-03T08:51:17.606" v="59"/>
        <pc:sldMkLst>
          <pc:docMk/>
          <pc:sldMk cId="748991472" sldId="549"/>
        </pc:sldMkLst>
        <pc:spChg chg="mod">
          <ac:chgData name="Henk Verelst" userId="9229dd2c8e7cd7fb" providerId="LiveId" clId="{4A787111-A447-47FA-8D70-6A6B1FAE556F}" dt="2019-11-03T08:51:10.514" v="58"/>
          <ac:spMkLst>
            <pc:docMk/>
            <pc:sldMk cId="748991472" sldId="549"/>
            <ac:spMk id="5" creationId="{00000000-0000-0000-0000-000000000000}"/>
          </ac:spMkLst>
        </pc:spChg>
      </pc:sldChg>
      <pc:sldChg chg="modSp add modTransition">
        <pc:chgData name="Henk Verelst" userId="9229dd2c8e7cd7fb" providerId="LiveId" clId="{4A787111-A447-47FA-8D70-6A6B1FAE556F}" dt="2019-11-03T20:17:40.301" v="505" actId="1076"/>
        <pc:sldMkLst>
          <pc:docMk/>
          <pc:sldMk cId="922106225" sldId="550"/>
        </pc:sldMkLst>
        <pc:spChg chg="mod">
          <ac:chgData name="Henk Verelst" userId="9229dd2c8e7cd7fb" providerId="LiveId" clId="{4A787111-A447-47FA-8D70-6A6B1FAE556F}" dt="2019-11-03T20:17:40.301" v="505" actId="1076"/>
          <ac:spMkLst>
            <pc:docMk/>
            <pc:sldMk cId="922106225" sldId="550"/>
            <ac:spMk id="4" creationId="{00000000-0000-0000-0000-000000000000}"/>
          </ac:spMkLst>
        </pc:spChg>
      </pc:sldChg>
      <pc:sldChg chg="modSp add modTransition">
        <pc:chgData name="Henk Verelst" userId="9229dd2c8e7cd7fb" providerId="LiveId" clId="{4A787111-A447-47FA-8D70-6A6B1FAE556F}" dt="2019-11-03T08:51:17.606" v="59"/>
        <pc:sldMkLst>
          <pc:docMk/>
          <pc:sldMk cId="4271650450" sldId="551"/>
        </pc:sldMkLst>
        <pc:spChg chg="mod">
          <ac:chgData name="Henk Verelst" userId="9229dd2c8e7cd7fb" providerId="LiveId" clId="{4A787111-A447-47FA-8D70-6A6B1FAE556F}" dt="2019-11-03T08:51:10.514" v="58"/>
          <ac:spMkLst>
            <pc:docMk/>
            <pc:sldMk cId="4271650450" sldId="551"/>
            <ac:spMk id="5" creationId="{00000000-0000-0000-0000-000000000000}"/>
          </ac:spMkLst>
        </pc:spChg>
      </pc:sldChg>
      <pc:sldChg chg="add modTransition">
        <pc:chgData name="Henk Verelst" userId="9229dd2c8e7cd7fb" providerId="LiveId" clId="{4A787111-A447-47FA-8D70-6A6B1FAE556F}" dt="2019-11-03T08:51:17.606" v="59"/>
        <pc:sldMkLst>
          <pc:docMk/>
          <pc:sldMk cId="1593393322" sldId="552"/>
        </pc:sldMkLst>
      </pc:sldChg>
      <pc:sldChg chg="modSp add modTransition">
        <pc:chgData name="Henk Verelst" userId="9229dd2c8e7cd7fb" providerId="LiveId" clId="{4A787111-A447-47FA-8D70-6A6B1FAE556F}" dt="2019-11-04T02:47:00.409" v="722" actId="20577"/>
        <pc:sldMkLst>
          <pc:docMk/>
          <pc:sldMk cId="3184415764" sldId="553"/>
        </pc:sldMkLst>
        <pc:spChg chg="mod">
          <ac:chgData name="Henk Verelst" userId="9229dd2c8e7cd7fb" providerId="LiveId" clId="{4A787111-A447-47FA-8D70-6A6B1FAE556F}" dt="2019-11-04T02:47:00.409" v="722" actId="20577"/>
          <ac:spMkLst>
            <pc:docMk/>
            <pc:sldMk cId="3184415764" sldId="553"/>
            <ac:spMk id="3" creationId="{00000000-0000-0000-0000-000000000000}"/>
          </ac:spMkLst>
        </pc:spChg>
      </pc:sldChg>
      <pc:sldChg chg="modSp add">
        <pc:chgData name="Henk Verelst" userId="9229dd2c8e7cd7fb" providerId="LiveId" clId="{4A787111-A447-47FA-8D70-6A6B1FAE556F}" dt="2019-11-04T02:43:38.387" v="665" actId="20577"/>
        <pc:sldMkLst>
          <pc:docMk/>
          <pc:sldMk cId="531988837" sldId="554"/>
        </pc:sldMkLst>
        <pc:spChg chg="mod">
          <ac:chgData name="Henk Verelst" userId="9229dd2c8e7cd7fb" providerId="LiveId" clId="{4A787111-A447-47FA-8D70-6A6B1FAE556F}" dt="2019-11-04T02:43:38.387" v="665" actId="20577"/>
          <ac:spMkLst>
            <pc:docMk/>
            <pc:sldMk cId="531988837" sldId="554"/>
            <ac:spMk id="3" creationId="{00000000-0000-0000-0000-000000000000}"/>
          </ac:spMkLst>
        </pc:spChg>
      </pc:sldChg>
      <pc:sldChg chg="modSp add">
        <pc:chgData name="Henk Verelst" userId="9229dd2c8e7cd7fb" providerId="LiveId" clId="{4A787111-A447-47FA-8D70-6A6B1FAE556F}" dt="2019-11-04T02:44:36.114" v="670" actId="14861"/>
        <pc:sldMkLst>
          <pc:docMk/>
          <pc:sldMk cId="343287115" sldId="555"/>
        </pc:sldMkLst>
        <pc:spChg chg="mod">
          <ac:chgData name="Henk Verelst" userId="9229dd2c8e7cd7fb" providerId="LiveId" clId="{4A787111-A447-47FA-8D70-6A6B1FAE556F}" dt="2019-11-04T02:40:56.350" v="557"/>
          <ac:spMkLst>
            <pc:docMk/>
            <pc:sldMk cId="343287115" sldId="555"/>
            <ac:spMk id="4" creationId="{243BEEEC-CB6B-4E38-9672-48888EF01881}"/>
          </ac:spMkLst>
        </pc:spChg>
        <pc:spChg chg="mod">
          <ac:chgData name="Henk Verelst" userId="9229dd2c8e7cd7fb" providerId="LiveId" clId="{4A787111-A447-47FA-8D70-6A6B1FAE556F}" dt="2019-11-04T02:40:58.146" v="558"/>
          <ac:spMkLst>
            <pc:docMk/>
            <pc:sldMk cId="343287115" sldId="555"/>
            <ac:spMk id="5" creationId="{F00BE261-6B96-4F9A-A9EB-067965E539EE}"/>
          </ac:spMkLst>
        </pc:spChg>
        <pc:spChg chg="mod">
          <ac:chgData name="Henk Verelst" userId="9229dd2c8e7cd7fb" providerId="LiveId" clId="{4A787111-A447-47FA-8D70-6A6B1FAE556F}" dt="2019-11-04T02:40:48.707" v="555" actId="20577"/>
          <ac:spMkLst>
            <pc:docMk/>
            <pc:sldMk cId="343287115" sldId="555"/>
            <ac:spMk id="9" creationId="{2514B8C1-7082-4945-BE43-E54D18E0C187}"/>
          </ac:spMkLst>
        </pc:spChg>
        <pc:spChg chg="mod">
          <ac:chgData name="Henk Verelst" userId="9229dd2c8e7cd7fb" providerId="LiveId" clId="{4A787111-A447-47FA-8D70-6A6B1FAE556F}" dt="2019-11-04T02:40:54.204" v="556"/>
          <ac:spMkLst>
            <pc:docMk/>
            <pc:sldMk cId="343287115" sldId="555"/>
            <ac:spMk id="10" creationId="{81B441F4-9153-4721-B979-3CDB4CE936C5}"/>
          </ac:spMkLst>
        </pc:spChg>
        <pc:spChg chg="mod">
          <ac:chgData name="Henk Verelst" userId="9229dd2c8e7cd7fb" providerId="LiveId" clId="{4A787111-A447-47FA-8D70-6A6B1FAE556F}" dt="2019-11-04T02:44:36.114" v="670" actId="14861"/>
          <ac:spMkLst>
            <pc:docMk/>
            <pc:sldMk cId="343287115" sldId="555"/>
            <ac:spMk id="11" creationId="{C6CA862F-6DE1-4AAF-B477-EB89011DB133}"/>
          </ac:spMkLst>
        </pc:spChg>
      </pc:sldChg>
      <pc:sldChg chg="add">
        <pc:chgData name="Henk Verelst" userId="9229dd2c8e7cd7fb" providerId="LiveId" clId="{4A787111-A447-47FA-8D70-6A6B1FAE556F}" dt="2019-11-04T02:41:06.477" v="559"/>
        <pc:sldMkLst>
          <pc:docMk/>
          <pc:sldMk cId="691810333" sldId="556"/>
        </pc:sldMkLst>
      </pc:sldChg>
      <pc:sldChg chg="addSp delSp modSp add">
        <pc:chgData name="Henk Verelst" userId="9229dd2c8e7cd7fb" providerId="LiveId" clId="{4A787111-A447-47FA-8D70-6A6B1FAE556F}" dt="2019-11-04T02:41:28.434" v="564" actId="14861"/>
        <pc:sldMkLst>
          <pc:docMk/>
          <pc:sldMk cId="3728726568" sldId="557"/>
        </pc:sldMkLst>
        <pc:spChg chg="add del mod">
          <ac:chgData name="Henk Verelst" userId="9229dd2c8e7cd7fb" providerId="LiveId" clId="{4A787111-A447-47FA-8D70-6A6B1FAE556F}" dt="2019-11-04T02:41:16.590" v="563" actId="478"/>
          <ac:spMkLst>
            <pc:docMk/>
            <pc:sldMk cId="3728726568" sldId="557"/>
            <ac:spMk id="3" creationId="{040558A5-AE5B-4B2F-AB4C-3CC443DA0DF5}"/>
          </ac:spMkLst>
        </pc:spChg>
        <pc:spChg chg="add del mod">
          <ac:chgData name="Henk Verelst" userId="9229dd2c8e7cd7fb" providerId="LiveId" clId="{4A787111-A447-47FA-8D70-6A6B1FAE556F}" dt="2019-11-04T02:41:28.434" v="564" actId="14861"/>
          <ac:spMkLst>
            <pc:docMk/>
            <pc:sldMk cId="3728726568" sldId="557"/>
            <ac:spMk id="9" creationId="{2514B8C1-7082-4945-BE43-E54D18E0C187}"/>
          </ac:spMkLst>
        </pc:spChg>
      </pc:sldChg>
      <pc:sldChg chg="modSp add">
        <pc:chgData name="Henk Verelst" userId="9229dd2c8e7cd7fb" providerId="LiveId" clId="{4A787111-A447-47FA-8D70-6A6B1FAE556F}" dt="2019-11-04T02:41:59.010" v="567" actId="14861"/>
        <pc:sldMkLst>
          <pc:docMk/>
          <pc:sldMk cId="869239133" sldId="558"/>
        </pc:sldMkLst>
        <pc:spChg chg="mod">
          <ac:chgData name="Henk Verelst" userId="9229dd2c8e7cd7fb" providerId="LiveId" clId="{4A787111-A447-47FA-8D70-6A6B1FAE556F}" dt="2019-11-04T02:41:59.010" v="567" actId="14861"/>
          <ac:spMkLst>
            <pc:docMk/>
            <pc:sldMk cId="869239133" sldId="558"/>
            <ac:spMk id="9" creationId="{2514B8C1-7082-4945-BE43-E54D18E0C187}"/>
          </ac:spMkLst>
        </pc:spChg>
        <pc:spChg chg="mod">
          <ac:chgData name="Henk Verelst" userId="9229dd2c8e7cd7fb" providerId="LiveId" clId="{4A787111-A447-47FA-8D70-6A6B1FAE556F}" dt="2019-11-04T02:41:55.308" v="566" actId="14861"/>
          <ac:spMkLst>
            <pc:docMk/>
            <pc:sldMk cId="869239133" sldId="558"/>
            <ac:spMk id="10" creationId="{81B441F4-9153-4721-B979-3CDB4CE936C5}"/>
          </ac:spMkLst>
        </pc:spChg>
      </pc:sldChg>
      <pc:sldChg chg="modSp add">
        <pc:chgData name="Henk Verelst" userId="9229dd2c8e7cd7fb" providerId="LiveId" clId="{4A787111-A447-47FA-8D70-6A6B1FAE556F}" dt="2019-11-04T02:42:29.590" v="570" actId="14861"/>
        <pc:sldMkLst>
          <pc:docMk/>
          <pc:sldMk cId="1337296700" sldId="559"/>
        </pc:sldMkLst>
        <pc:spChg chg="mod">
          <ac:chgData name="Henk Verelst" userId="9229dd2c8e7cd7fb" providerId="LiveId" clId="{4A787111-A447-47FA-8D70-6A6B1FAE556F}" dt="2019-11-04T02:42:29.590" v="570" actId="14861"/>
          <ac:spMkLst>
            <pc:docMk/>
            <pc:sldMk cId="1337296700" sldId="559"/>
            <ac:spMk id="4" creationId="{243BEEEC-CB6B-4E38-9672-48888EF01881}"/>
          </ac:spMkLst>
        </pc:spChg>
        <pc:spChg chg="mod">
          <ac:chgData name="Henk Verelst" userId="9229dd2c8e7cd7fb" providerId="LiveId" clId="{4A787111-A447-47FA-8D70-6A6B1FAE556F}" dt="2019-11-04T02:42:25.563" v="569" actId="14861"/>
          <ac:spMkLst>
            <pc:docMk/>
            <pc:sldMk cId="1337296700" sldId="559"/>
            <ac:spMk id="10" creationId="{81B441F4-9153-4721-B979-3CDB4CE936C5}"/>
          </ac:spMkLst>
        </pc:spChg>
      </pc:sldChg>
      <pc:sldChg chg="modSp add">
        <pc:chgData name="Henk Verelst" userId="9229dd2c8e7cd7fb" providerId="LiveId" clId="{4A787111-A447-47FA-8D70-6A6B1FAE556F}" dt="2019-11-04T02:43:57.425" v="669" actId="14861"/>
        <pc:sldMkLst>
          <pc:docMk/>
          <pc:sldMk cId="456167852" sldId="560"/>
        </pc:sldMkLst>
        <pc:spChg chg="mod">
          <ac:chgData name="Henk Verelst" userId="9229dd2c8e7cd7fb" providerId="LiveId" clId="{4A787111-A447-47FA-8D70-6A6B1FAE556F}" dt="2019-11-04T02:43:53.526" v="668" actId="14861"/>
          <ac:spMkLst>
            <pc:docMk/>
            <pc:sldMk cId="456167852" sldId="560"/>
            <ac:spMk id="4" creationId="{243BEEEC-CB6B-4E38-9672-48888EF01881}"/>
          </ac:spMkLst>
        </pc:spChg>
        <pc:spChg chg="mod">
          <ac:chgData name="Henk Verelst" userId="9229dd2c8e7cd7fb" providerId="LiveId" clId="{4A787111-A447-47FA-8D70-6A6B1FAE556F}" dt="2019-11-04T02:43:57.425" v="669" actId="14861"/>
          <ac:spMkLst>
            <pc:docMk/>
            <pc:sldMk cId="456167852" sldId="560"/>
            <ac:spMk id="5" creationId="{F00BE261-6B96-4F9A-A9EB-067965E539EE}"/>
          </ac:spMkLst>
        </pc:spChg>
      </pc:sldChg>
      <pc:sldMasterChg chg="modSp modTransition modSldLayout">
        <pc:chgData name="Henk Verelst" userId="9229dd2c8e7cd7fb" providerId="LiveId" clId="{4A787111-A447-47FA-8D70-6A6B1FAE556F}" dt="2019-11-03T08:40:05.552" v="2"/>
        <pc:sldMasterMkLst>
          <pc:docMk/>
          <pc:sldMasterMk cId="3136010108" sldId="2147483672"/>
        </pc:sldMasterMkLst>
        <pc:spChg chg="mod">
          <ac:chgData name="Henk Verelst" userId="9229dd2c8e7cd7fb" providerId="LiveId" clId="{4A787111-A447-47FA-8D70-6A6B1FAE556F}" dt="2019-11-03T08:40:05.552" v="2"/>
          <ac:spMkLst>
            <pc:docMk/>
            <pc:sldMasterMk cId="3136010108" sldId="2147483672"/>
            <ac:spMk id="2" creationId="{00000000-0000-0000-0000-000000000000}"/>
          </ac:spMkLst>
        </pc:spChg>
        <pc:spChg chg="mod">
          <ac:chgData name="Henk Verelst" userId="9229dd2c8e7cd7fb" providerId="LiveId" clId="{4A787111-A447-47FA-8D70-6A6B1FAE556F}" dt="2019-11-03T08:40:05.552" v="2"/>
          <ac:spMkLst>
            <pc:docMk/>
            <pc:sldMasterMk cId="3136010108" sldId="2147483672"/>
            <ac:spMk id="3" creationId="{00000000-0000-0000-0000-000000000000}"/>
          </ac:spMkLst>
        </pc:sp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2757812037" sldId="2147483673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2757812037" sldId="2147483673"/>
              <ac:spMk id="2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2757812037" sldId="2147483673"/>
              <ac:picMk id="4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3099532722" sldId="2147483674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3099532722" sldId="2147483674"/>
              <ac:spMk id="2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3099532722" sldId="2147483674"/>
              <ac:picMk id="5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880636265" sldId="2147483675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880636265" sldId="2147483675"/>
              <ac:spMk id="4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880636265" sldId="2147483675"/>
              <ac:picMk id="5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641456958" sldId="2147483676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641456958" sldId="2147483676"/>
              <ac:spMk id="6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641456958" sldId="2147483676"/>
              <ac:spMk id="7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641456958" sldId="2147483676"/>
              <ac:picMk id="2" creationId="{00000000-0000-0000-0000-000000000000}"/>
            </ac:picMkLst>
          </pc:pic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641456958" sldId="2147483676"/>
              <ac:picMk id="8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3699036116" sldId="2147483677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3699036116" sldId="2147483677"/>
              <ac:spMk id="2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3699036116" sldId="2147483677"/>
              <ac:spMk id="3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3699036116" sldId="2147483677"/>
              <ac:spMk id="5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3699036116" sldId="2147483677"/>
              <ac:picMk id="4" creationId="{00000000-0000-0000-0000-000000000000}"/>
            </ac:picMkLst>
          </pc:pic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3699036116" sldId="2147483677"/>
              <ac:picMk id="7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2477656429" sldId="2147483678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2477656429" sldId="2147483678"/>
              <ac:spMk id="2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2477656429" sldId="2147483678"/>
              <ac:spMk id="3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2477656429" sldId="2147483678"/>
              <ac:picMk id="9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2285269702" sldId="2147483679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2285269702" sldId="2147483679"/>
              <ac:spMk id="2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2285269702" sldId="2147483679"/>
              <ac:spMk id="3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2285269702" sldId="2147483679"/>
              <ac:spMk id="4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2285269702" sldId="2147483679"/>
              <ac:picMk id="6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615776926" sldId="2147483680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615776926" sldId="2147483680"/>
              <ac:spMk id="2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615776926" sldId="2147483680"/>
              <ac:spMk id="3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615776926" sldId="2147483680"/>
              <ac:spMk id="4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615776926" sldId="2147483680"/>
              <ac:picMk id="7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1292838712" sldId="2147483681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1292838712" sldId="2147483681"/>
              <ac:spMk id="3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1292838712" sldId="2147483681"/>
              <ac:spMk id="4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1292838712" sldId="2147483681"/>
              <ac:picMk id="5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3787274311" sldId="2147483682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3787274311" sldId="2147483682"/>
              <ac:spMk id="3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3787274311" sldId="2147483682"/>
              <ac:spMk id="4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3787274311" sldId="2147483682"/>
              <ac:spMk id="7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3787274311" sldId="2147483682"/>
              <ac:picMk id="8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979297140" sldId="2147483683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979297140" sldId="2147483683"/>
              <ac:spMk id="3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979297140" sldId="2147483683"/>
              <ac:spMk id="4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979297140" sldId="2147483683"/>
              <ac:spMk id="6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979297140" sldId="2147483683"/>
              <ac:picMk id="8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762345048" sldId="2147483684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762345048" sldId="2147483684"/>
              <ac:spMk id="5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762345048" sldId="2147483684"/>
              <ac:picMk id="6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3602773758" sldId="2147483685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3602773758" sldId="2147483685"/>
              <ac:spMk id="4" creationId="{00000000-0000-0000-0000-000000000000}"/>
            </ac:spMkLst>
          </pc:spChg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3602773758" sldId="2147483685"/>
              <ac:spMk id="5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3602773758" sldId="2147483685"/>
              <ac:picMk id="7" creationId="{00000000-0000-0000-0000-000000000000}"/>
            </ac:picMkLst>
          </pc:picChg>
        </pc:sldLayoutChg>
        <pc:sldLayoutChg chg="modSp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1120679777" sldId="2147483686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1120679777" sldId="2147483686"/>
              <ac:spMk id="3" creationId="{3180EA7F-5CEC-4ECF-98F8-0B9904C0528B}"/>
            </ac:spMkLst>
          </pc:spChg>
        </pc:sldLayoutChg>
        <pc:sldLayoutChg chg="modSp modTransition">
          <pc:chgData name="Henk Verelst" userId="9229dd2c8e7cd7fb" providerId="LiveId" clId="{4A787111-A447-47FA-8D70-6A6B1FAE556F}" dt="2019-11-03T08:40:05.552" v="2"/>
          <pc:sldLayoutMkLst>
            <pc:docMk/>
            <pc:sldMasterMk cId="3136010108" sldId="2147483672"/>
            <pc:sldLayoutMk cId="824305600" sldId="2147483687"/>
          </pc:sldLayoutMkLst>
          <pc:spChg chg="mod">
            <ac:chgData name="Henk Verelst" userId="9229dd2c8e7cd7fb" providerId="LiveId" clId="{4A787111-A447-47FA-8D70-6A6B1FAE556F}" dt="2019-11-03T08:40:05.552" v="2"/>
            <ac:spMkLst>
              <pc:docMk/>
              <pc:sldMasterMk cId="3136010108" sldId="2147483672"/>
              <pc:sldLayoutMk cId="824305600" sldId="2147483687"/>
              <ac:spMk id="12" creationId="{00000000-0000-0000-0000-000000000000}"/>
            </ac:spMkLst>
          </pc:sp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824305600" sldId="2147483687"/>
              <ac:picMk id="7" creationId="{00000000-0000-0000-0000-000000000000}"/>
            </ac:picMkLst>
          </pc:pic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824305600" sldId="2147483687"/>
              <ac:picMk id="8" creationId="{00000000-0000-0000-0000-000000000000}"/>
            </ac:picMkLst>
          </pc:picChg>
          <pc:picChg chg="mod">
            <ac:chgData name="Henk Verelst" userId="9229dd2c8e7cd7fb" providerId="LiveId" clId="{4A787111-A447-47FA-8D70-6A6B1FAE556F}" dt="2019-11-03T08:40:05.552" v="2"/>
            <ac:picMkLst>
              <pc:docMk/>
              <pc:sldMasterMk cId="3136010108" sldId="2147483672"/>
              <pc:sldLayoutMk cId="824305600" sldId="2147483687"/>
              <ac:picMk id="9" creationId="{00000000-0000-0000-0000-000000000000}"/>
            </ac:picMkLst>
          </pc:picChg>
        </pc:sldLayoutChg>
      </pc:sldMasterChg>
    </pc:docChg>
  </pc:docChgLst>
  <pc:docChgLst>
    <pc:chgData name="Henk Verelst" userId="9229dd2c8e7cd7fb" providerId="LiveId" clId="{1FD22C2D-D09D-40EB-9829-42C9E7C0F5CC}"/>
    <pc:docChg chg="custSel modSld">
      <pc:chgData name="Henk Verelst" userId="9229dd2c8e7cd7fb" providerId="LiveId" clId="{1FD22C2D-D09D-40EB-9829-42C9E7C0F5CC}" dt="2020-11-09T13:35:05.079" v="17" actId="478"/>
      <pc:docMkLst>
        <pc:docMk/>
      </pc:docMkLst>
      <pc:sldChg chg="addSp delSp mod delAnim">
        <pc:chgData name="Henk Verelst" userId="9229dd2c8e7cd7fb" providerId="LiveId" clId="{1FD22C2D-D09D-40EB-9829-42C9E7C0F5CC}" dt="2020-11-09T13:35:05.079" v="17" actId="478"/>
        <pc:sldMkLst>
          <pc:docMk/>
          <pc:sldMk cId="0" sldId="284"/>
        </pc:sldMkLst>
        <pc:spChg chg="del">
          <ac:chgData name="Henk Verelst" userId="9229dd2c8e7cd7fb" providerId="LiveId" clId="{1FD22C2D-D09D-40EB-9829-42C9E7C0F5CC}" dt="2020-11-09T13:35:05.079" v="17" actId="478"/>
          <ac:spMkLst>
            <pc:docMk/>
            <pc:sldMk cId="0" sldId="284"/>
            <ac:spMk id="5" creationId="{9024DA27-A4A9-4E47-B7BA-DD978754BF26}"/>
          </ac:spMkLst>
        </pc:spChg>
        <pc:picChg chg="add">
          <ac:chgData name="Henk Verelst" userId="9229dd2c8e7cd7fb" providerId="LiveId" clId="{1FD22C2D-D09D-40EB-9829-42C9E7C0F5CC}" dt="2020-11-09T13:35:00.378" v="16" actId="22"/>
          <ac:picMkLst>
            <pc:docMk/>
            <pc:sldMk cId="0" sldId="284"/>
            <ac:picMk id="2" creationId="{953694B9-57DE-4497-8DCB-B5291AEE84CA}"/>
          </ac:picMkLst>
        </pc:picChg>
        <pc:picChg chg="del">
          <ac:chgData name="Henk Verelst" userId="9229dd2c8e7cd7fb" providerId="LiveId" clId="{1FD22C2D-D09D-40EB-9829-42C9E7C0F5CC}" dt="2020-11-09T13:34:59.888" v="15" actId="478"/>
          <ac:picMkLst>
            <pc:docMk/>
            <pc:sldMk cId="0" sldId="284"/>
            <ac:picMk id="4100" creationId="{00000000-0000-0000-0000-000000000000}"/>
          </ac:picMkLst>
        </pc:picChg>
      </pc:sldChg>
      <pc:sldChg chg="modSp">
        <pc:chgData name="Henk Verelst" userId="9229dd2c8e7cd7fb" providerId="LiveId" clId="{1FD22C2D-D09D-40EB-9829-42C9E7C0F5CC}" dt="2020-11-09T13:31:47.365" v="12" actId="20577"/>
        <pc:sldMkLst>
          <pc:docMk/>
          <pc:sldMk cId="2608021947" sldId="328"/>
        </pc:sldMkLst>
        <pc:spChg chg="mod">
          <ac:chgData name="Henk Verelst" userId="9229dd2c8e7cd7fb" providerId="LiveId" clId="{1FD22C2D-D09D-40EB-9829-42C9E7C0F5CC}" dt="2020-11-09T13:31:47.365" v="12" actId="20577"/>
          <ac:spMkLst>
            <pc:docMk/>
            <pc:sldMk cId="2608021947" sldId="328"/>
            <ac:spMk id="3" creationId="{00000000-0000-0000-0000-000000000000}"/>
          </ac:spMkLst>
        </pc:spChg>
      </pc:sldChg>
      <pc:sldChg chg="modSp">
        <pc:chgData name="Henk Verelst" userId="9229dd2c8e7cd7fb" providerId="LiveId" clId="{1FD22C2D-D09D-40EB-9829-42C9E7C0F5CC}" dt="2020-11-09T13:32:08.163" v="14" actId="20577"/>
        <pc:sldMkLst>
          <pc:docMk/>
          <pc:sldMk cId="1617808836" sldId="409"/>
        </pc:sldMkLst>
        <pc:spChg chg="mod">
          <ac:chgData name="Henk Verelst" userId="9229dd2c8e7cd7fb" providerId="LiveId" clId="{1FD22C2D-D09D-40EB-9829-42C9E7C0F5CC}" dt="2020-11-09T13:32:08.163" v="14" actId="20577"/>
          <ac:spMkLst>
            <pc:docMk/>
            <pc:sldMk cId="1617808836" sldId="409"/>
            <ac:spMk id="3" creationId="{00000000-0000-0000-0000-000000000000}"/>
          </ac:spMkLst>
        </pc:spChg>
      </pc:sldChg>
    </pc:docChg>
  </pc:docChgLst>
  <pc:docChgLst>
    <pc:chgData name="Henk Verelst" userId="9229dd2c8e7cd7fb" providerId="LiveId" clId="{DE61955F-E68E-41D9-AAE0-310B0BB4867F}"/>
    <pc:docChg chg="delSld modSld">
      <pc:chgData name="Henk Verelst" userId="9229dd2c8e7cd7fb" providerId="LiveId" clId="{DE61955F-E68E-41D9-AAE0-310B0BB4867F}" dt="2020-11-09T12:18:53.557" v="8" actId="47"/>
      <pc:docMkLst>
        <pc:docMk/>
      </pc:docMkLst>
      <pc:sldChg chg="modSp mod">
        <pc:chgData name="Henk Verelst" userId="9229dd2c8e7cd7fb" providerId="LiveId" clId="{DE61955F-E68E-41D9-AAE0-310B0BB4867F}" dt="2020-11-09T12:18:48.868" v="7" actId="20577"/>
        <pc:sldMkLst>
          <pc:docMk/>
          <pc:sldMk cId="0" sldId="256"/>
        </pc:sldMkLst>
        <pc:spChg chg="mod">
          <ac:chgData name="Henk Verelst" userId="9229dd2c8e7cd7fb" providerId="LiveId" clId="{DE61955F-E68E-41D9-AAE0-310B0BB4867F}" dt="2020-11-09T12:18:48.868" v="7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Henk Verelst" userId="9229dd2c8e7cd7fb" providerId="LiveId" clId="{DE61955F-E68E-41D9-AAE0-310B0BB4867F}" dt="2020-11-09T12:18:53.557" v="8" actId="47"/>
        <pc:sldMkLst>
          <pc:docMk/>
          <pc:sldMk cId="691810333" sldId="556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4143588" y="1"/>
            <a:ext cx="3169920" cy="480060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7348F371-F371-4BB2-A9EF-5F0A85EB845F}" type="datetimeFigureOut">
              <a:rPr lang="nl-BE" smtClean="0"/>
              <a:pPr/>
              <a:t>9/11/2020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720725"/>
            <a:ext cx="6397625" cy="3598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4143588" y="9119474"/>
            <a:ext cx="3169920" cy="480060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E373A56A-9A24-403F-A33D-F89D371E4D6D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9270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73A56A-9A24-403F-A33D-F89D371E4D6D}" type="slidenum">
              <a:rPr lang="nl-BE" smtClean="0"/>
              <a:pPr/>
              <a:t>33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42870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21" y="4170507"/>
            <a:ext cx="9117367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6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81203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7431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8" y="268111"/>
            <a:ext cx="4247621" cy="5799668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7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9714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4504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7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77375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3180EA7F-5CEC-4ECF-98F8-0B9904C05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D2067DE-C209-4455-96BF-741B7A4D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5D1D7-58E4-4FC0-821D-146B6EB7F9BC}" type="datetime1">
              <a:rPr lang="nl-BE" smtClean="0"/>
              <a:pPr/>
              <a:t>9/11/2020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B55276A-B751-4483-972F-85FD08FC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D01106E-1F71-4BA4-A96E-2EC5F5F1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8C6A0-057A-49AF-AB90-A4A80B1779FC}" type="slidenum">
              <a:rPr lang="nl-BE" smtClean="0"/>
              <a:pPr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2067977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1664209"/>
          </a:xfrm>
          <a:prstGeom prst="rect">
            <a:avLst/>
          </a:prstGeom>
        </p:spPr>
      </p:pic>
      <p:sp>
        <p:nvSpPr>
          <p:cNvPr id="2" name="Title 1"/>
          <p:cNvSpPr>
            <a:spLocks noGrp="1" noChangeAspect="1"/>
          </p:cNvSpPr>
          <p:nvPr>
            <p:ph type="title"/>
          </p:nvPr>
        </p:nvSpPr>
        <p:spPr/>
        <p:txBody>
          <a:bodyPr/>
          <a:lstStyle>
            <a:lvl1pPr>
              <a:defRPr lang="nl-NL" sz="3300" b="1" kern="120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7059B-52B7-4725-96FB-8DFB7378100B}" type="datetime1">
              <a:rPr lang="nl-BE" smtClean="0"/>
              <a:pPr/>
              <a:t>9/11/2020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Picture 8" descr="UCLL_MobyusLogo_CMYK_Ring.png"/>
          <p:cNvPicPr>
            <a:picLocks noChangeAspect="1"/>
          </p:cNvPicPr>
          <p:nvPr/>
        </p:nvPicPr>
        <p:blipFill rotWithShape="1">
          <a:blip r:embed="rId3" cstate="print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" y="3397222"/>
            <a:ext cx="4591359" cy="3460781"/>
          </a:xfrm>
          <a:prstGeom prst="rect">
            <a:avLst/>
          </a:prstGeom>
        </p:spPr>
      </p:pic>
      <p:pic>
        <p:nvPicPr>
          <p:cNvPr id="8" name="Picture 9" descr="UCLL_MobyusLogo_RGB_Baseline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13461" y="6142615"/>
            <a:ext cx="3778539" cy="707139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844824"/>
            <a:ext cx="10972800" cy="4281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aseline="0">
                <a:solidFill>
                  <a:srgbClr val="CC0000"/>
                </a:solidFill>
              </a:defRPr>
            </a:lvl1pPr>
            <a:lvl2pPr>
              <a:defRPr baseline="0">
                <a:solidFill>
                  <a:srgbClr val="004582"/>
                </a:solidFill>
              </a:defRPr>
            </a:lvl2pPr>
            <a:lvl3pPr>
              <a:defRPr baseline="0">
                <a:solidFill>
                  <a:srgbClr val="004582"/>
                </a:solidFill>
              </a:defRPr>
            </a:lvl3pPr>
            <a:lvl4pPr>
              <a:defRPr baseline="0">
                <a:solidFill>
                  <a:srgbClr val="004582"/>
                </a:solidFill>
              </a:defRPr>
            </a:lvl4pPr>
            <a:lvl5pPr>
              <a:defRPr baseline="0">
                <a:solidFill>
                  <a:srgbClr val="00458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305600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7" y="4818952"/>
            <a:ext cx="9117367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33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3272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16059" y="4818952"/>
            <a:ext cx="9117367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35000" tIns="135000" rIns="135000" bIns="135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300"/>
              <a:t>KLIK OM DE STIJL TE BEWERKEN</a:t>
            </a:r>
            <a:endParaRPr lang="nl-BE" sz="3300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63626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5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5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4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45695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4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4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l-NL"/>
              <a:t>Klikken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9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03611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1825626"/>
            <a:ext cx="9948333" cy="4750153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65642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"/>
            <a:ext cx="12192000" cy="118498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83340" y="0"/>
            <a:ext cx="9641771" cy="1184990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309236" y="1464907"/>
            <a:ext cx="11515875" cy="5103844"/>
          </a:xfrm>
        </p:spPr>
        <p:txBody>
          <a:bodyPr/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 sz="2400"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 sz="2100">
                <a:solidFill>
                  <a:srgbClr val="002757"/>
                </a:solidFill>
              </a:defRPr>
            </a:lvl2pPr>
            <a:lvl3pPr>
              <a:defRPr sz="1800">
                <a:solidFill>
                  <a:srgbClr val="002757"/>
                </a:solidFill>
              </a:defRPr>
            </a:lvl3pPr>
            <a:lvl4pPr>
              <a:defRPr sz="1500"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95" y="122525"/>
            <a:ext cx="1929152" cy="66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6970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9" y="365127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8" y="1825625"/>
            <a:ext cx="9948333" cy="4242154"/>
          </a:xfrm>
        </p:spPr>
        <p:txBody>
          <a:bodyPr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7692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8" y="268111"/>
            <a:ext cx="9948333" cy="5799668"/>
          </a:xfrm>
        </p:spPr>
        <p:txBody>
          <a:bodyPr wrap="none">
            <a:noAutofit/>
          </a:bodyPr>
          <a:lstStyle>
            <a:lvl1pPr marL="264319" indent="-264319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600075" indent="-257175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1" y="6147115"/>
            <a:ext cx="1589035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83871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36010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</p:sldLayoutIdLst>
  <p:transition>
    <p:wipe dir="r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cryptocrew.com/2013/03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nl-BE" dirty="0"/>
              <a:t>Programmeren met C# - basis</a:t>
            </a:r>
            <a:br>
              <a:rPr lang="nl-BE" dirty="0"/>
            </a:br>
            <a:r>
              <a:rPr lang="nl-BE" dirty="0"/>
              <a:t>Collections - Enumerations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</a:t>
            </a:fld>
            <a:endParaRPr lang="nl-BE"/>
          </a:p>
        </p:txBody>
      </p:sp>
    </p:spTree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Initialisatie</a:t>
            </a:r>
            <a:r>
              <a:rPr lang="en-US" dirty="0"/>
              <a:t> met </a:t>
            </a:r>
            <a:r>
              <a:rPr lang="en-US" dirty="0" err="1"/>
              <a:t>opgegeven</a:t>
            </a:r>
            <a:r>
              <a:rPr lang="en-US" dirty="0"/>
              <a:t> </a:t>
            </a:r>
            <a:r>
              <a:rPr lang="en-US" dirty="0" err="1"/>
              <a:t>waarden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test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[3] { 4, 99, 111 };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FF0000"/>
                </a:solidFill>
                <a:sym typeface="Wingdings" pitchFamily="2" charset="2"/>
              </a:rPr>
              <a:t>Opgelet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: het </a:t>
            </a:r>
            <a:r>
              <a:rPr lang="en-US" dirty="0" err="1">
                <a:solidFill>
                  <a:srgbClr val="FF0000"/>
                </a:solidFill>
                <a:sym typeface="Wingdings" pitchFamily="2" charset="2"/>
              </a:rPr>
              <a:t>aantal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 </a:t>
            </a:r>
            <a:r>
              <a:rPr lang="en-US" dirty="0" err="1">
                <a:solidFill>
                  <a:srgbClr val="FF0000"/>
                </a:solidFill>
                <a:sym typeface="Wingdings" pitchFamily="2" charset="2"/>
              </a:rPr>
              <a:t>waarden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 = </a:t>
            </a:r>
            <a:r>
              <a:rPr lang="en-US" dirty="0" err="1">
                <a:solidFill>
                  <a:srgbClr val="FF0000"/>
                </a:solidFill>
                <a:sym typeface="Wingdings" pitchFamily="2" charset="2"/>
              </a:rPr>
              <a:t>dimensie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 array!</a:t>
            </a:r>
            <a:br>
              <a:rPr lang="en-US" dirty="0">
                <a:solidFill>
                  <a:srgbClr val="FF0000"/>
                </a:solidFill>
                <a:sym typeface="Wingdings" pitchFamily="2" charset="2"/>
              </a:rPr>
            </a:b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</a:rPr>
              <a:t>	</a:t>
            </a:r>
            <a:endParaRPr lang="en-US" sz="10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76243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10</a:t>
            </a:fld>
            <a:endParaRPr lang="nl-BE" dirty="0"/>
          </a:p>
        </p:txBody>
      </p:sp>
      <p:sp>
        <p:nvSpPr>
          <p:cNvPr id="2" name="Tekstvak 1"/>
          <p:cNvSpPr txBox="1"/>
          <p:nvPr/>
        </p:nvSpPr>
        <p:spPr>
          <a:xfrm>
            <a:off x="8864792" y="3863098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dirty="0">
                <a:solidFill>
                  <a:srgbClr val="FF0000"/>
                </a:solidFill>
                <a:sym typeface="Wingdings" pitchFamily="2" charset="2"/>
              </a:rPr>
              <a:t> FOUT</a:t>
            </a:r>
            <a:endParaRPr lang="nl-BE" sz="2400" dirty="0">
              <a:solidFill>
                <a:srgbClr val="FF0000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8864792" y="3458193"/>
            <a:ext cx="1369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dirty="0">
                <a:solidFill>
                  <a:srgbClr val="FF0000"/>
                </a:solidFill>
                <a:sym typeface="Wingdings" pitchFamily="2" charset="2"/>
              </a:rPr>
              <a:t> FOUT</a:t>
            </a:r>
            <a:endParaRPr lang="nl-BE" sz="2400" dirty="0">
              <a:solidFill>
                <a:srgbClr val="FF0000"/>
              </a:solidFill>
            </a:endParaRPr>
          </a:p>
        </p:txBody>
      </p:sp>
      <p:sp>
        <p:nvSpPr>
          <p:cNvPr id="7" name="Rechthoek 6"/>
          <p:cNvSpPr/>
          <p:nvPr/>
        </p:nvSpPr>
        <p:spPr>
          <a:xfrm>
            <a:off x="1703513" y="3458193"/>
            <a:ext cx="7087287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test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[3] { 4, 99 };</a:t>
            </a: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test2 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[2] { 4, 5, 9, 22 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8284226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Verkorte</a:t>
            </a:r>
            <a:r>
              <a:rPr lang="en-US" dirty="0"/>
              <a:t> </a:t>
            </a:r>
            <a:r>
              <a:rPr lang="en-US" dirty="0" err="1"/>
              <a:t>notatie</a:t>
            </a:r>
            <a:r>
              <a:rPr lang="en-US" dirty="0"/>
              <a:t> met </a:t>
            </a:r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waarden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test = { 4, 98, 23, 68 };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</a:t>
            </a:r>
            <a:r>
              <a:rPr lang="en-US" dirty="0" err="1">
                <a:solidFill>
                  <a:srgbClr val="FF0000"/>
                </a:solidFill>
              </a:rPr>
              <a:t>Opgelet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dirty="0" err="1">
                <a:solidFill>
                  <a:srgbClr val="FF0000"/>
                </a:solidFill>
              </a:rPr>
              <a:t>enkel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onmiddellijk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bij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declaratie</a:t>
            </a:r>
            <a:r>
              <a:rPr lang="en-US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2463253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01700" indent="-901700">
              <a:buNone/>
            </a:pPr>
            <a:r>
              <a:rPr lang="en-US" dirty="0">
                <a:solidFill>
                  <a:srgbClr val="0000FF"/>
                </a:solidFill>
              </a:rPr>
              <a:t>   int</a:t>
            </a:r>
            <a:r>
              <a:rPr lang="en-US" dirty="0">
                <a:solidFill>
                  <a:schemeClr val="tx1"/>
                </a:solidFill>
              </a:rPr>
              <a:t>[] </a:t>
            </a:r>
            <a:r>
              <a:rPr lang="en-US" dirty="0" err="1">
                <a:solidFill>
                  <a:schemeClr val="tx1"/>
                </a:solidFill>
              </a:rPr>
              <a:t>int_rij</a:t>
            </a:r>
            <a:r>
              <a:rPr lang="en-US" dirty="0">
                <a:solidFill>
                  <a:schemeClr val="tx1"/>
                </a:solidFill>
              </a:rPr>
              <a:t> = {1,2,5,8,9};</a:t>
            </a:r>
          </a:p>
          <a:p>
            <a:pPr marL="901700" indent="-90170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STACK</a:t>
            </a:r>
          </a:p>
          <a:p>
            <a:endParaRPr lang="en-US" u="sng" dirty="0"/>
          </a:p>
          <a:p>
            <a:r>
              <a:rPr lang="en-US" dirty="0"/>
              <a:t>Stack </a:t>
            </a:r>
            <a:r>
              <a:rPr lang="en-US" dirty="0" err="1"/>
              <a:t>bevat</a:t>
            </a:r>
            <a:r>
              <a:rPr lang="en-US" dirty="0"/>
              <a:t> de reference </a:t>
            </a:r>
            <a:r>
              <a:rPr lang="en-US" dirty="0" err="1"/>
              <a:t>naar</a:t>
            </a:r>
            <a:r>
              <a:rPr lang="en-US" dirty="0"/>
              <a:t> het </a:t>
            </a:r>
            <a:r>
              <a:rPr lang="en-US" dirty="0" err="1"/>
              <a:t>eerste</a:t>
            </a:r>
            <a:r>
              <a:rPr lang="en-US" dirty="0"/>
              <a:t> element op de heap.</a:t>
            </a:r>
          </a:p>
          <a:p>
            <a:r>
              <a:rPr lang="en-US" dirty="0"/>
              <a:t>De heap </a:t>
            </a:r>
            <a:r>
              <a:rPr lang="en-US" dirty="0" err="1"/>
              <a:t>bevat</a:t>
            </a:r>
            <a:r>
              <a:rPr lang="en-US" dirty="0"/>
              <a:t> de </a:t>
            </a:r>
            <a:r>
              <a:rPr lang="en-US" dirty="0" err="1"/>
              <a:t>effectieve</a:t>
            </a:r>
            <a:r>
              <a:rPr lang="en-US" dirty="0"/>
              <a:t> values!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12</a:t>
            </a:fld>
            <a:endParaRPr lang="nl-BE"/>
          </a:p>
        </p:txBody>
      </p:sp>
      <p:graphicFrame>
        <p:nvGraphicFramePr>
          <p:cNvPr id="2" name="Tabel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2084887"/>
              </p:ext>
            </p:extLst>
          </p:nvPr>
        </p:nvGraphicFramePr>
        <p:xfrm>
          <a:off x="3103788" y="2386411"/>
          <a:ext cx="79208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@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014814"/>
              </p:ext>
            </p:extLst>
          </p:nvPr>
        </p:nvGraphicFramePr>
        <p:xfrm>
          <a:off x="4903989" y="2386411"/>
          <a:ext cx="4104455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20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0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08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08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08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4903988" y="1587510"/>
            <a:ext cx="1165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3200" dirty="0"/>
              <a:t>HEAP</a:t>
            </a:r>
          </a:p>
        </p:txBody>
      </p:sp>
      <p:cxnSp>
        <p:nvCxnSpPr>
          <p:cNvPr id="9" name="Rechte verbindingslijn met pijl 8"/>
          <p:cNvCxnSpPr/>
          <p:nvPr/>
        </p:nvCxnSpPr>
        <p:spPr>
          <a:xfrm>
            <a:off x="3751860" y="2530427"/>
            <a:ext cx="1296144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05448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dirty="0" err="1"/>
              <a:t>Indexing</a:t>
            </a:r>
            <a:r>
              <a:rPr lang="fr-BE" dirty="0"/>
              <a:t> </a:t>
            </a:r>
            <a:r>
              <a:rPr lang="fr-BE" dirty="0" err="1"/>
              <a:t>mechanisme</a:t>
            </a:r>
            <a:endParaRPr lang="fr-BE" dirty="0"/>
          </a:p>
          <a:p>
            <a:pPr lvl="1"/>
            <a:r>
              <a:rPr lang="fr-BE" dirty="0" err="1"/>
              <a:t>Elk</a:t>
            </a:r>
            <a:r>
              <a:rPr lang="fr-BE" dirty="0"/>
              <a:t> </a:t>
            </a:r>
            <a:r>
              <a:rPr lang="fr-BE" dirty="0" err="1"/>
              <a:t>element</a:t>
            </a:r>
            <a:r>
              <a:rPr lang="fr-BE" dirty="0"/>
              <a:t> van de </a:t>
            </a:r>
            <a:r>
              <a:rPr lang="fr-BE" dirty="0" err="1"/>
              <a:t>array</a:t>
            </a:r>
            <a:r>
              <a:rPr lang="fr-BE" dirty="0"/>
              <a:t> </a:t>
            </a:r>
            <a:r>
              <a:rPr lang="fr-BE" dirty="0" err="1"/>
              <a:t>is</a:t>
            </a:r>
            <a:r>
              <a:rPr lang="fr-BE" dirty="0"/>
              <a:t> </a:t>
            </a:r>
            <a:r>
              <a:rPr lang="fr-BE" dirty="0" err="1"/>
              <a:t>toegankelijk</a:t>
            </a:r>
            <a:r>
              <a:rPr lang="fr-BE" dirty="0"/>
              <a:t> via </a:t>
            </a:r>
            <a:r>
              <a:rPr lang="fr-BE" dirty="0" err="1"/>
              <a:t>zijn</a:t>
            </a:r>
            <a:r>
              <a:rPr lang="fr-BE" dirty="0"/>
              <a:t> index (te </a:t>
            </a:r>
            <a:r>
              <a:rPr lang="fr-BE" dirty="0" err="1"/>
              <a:t>beginnen</a:t>
            </a:r>
            <a:r>
              <a:rPr lang="fr-BE" dirty="0"/>
              <a:t> van 0!)</a:t>
            </a:r>
          </a:p>
          <a:p>
            <a:pPr lvl="1"/>
            <a:r>
              <a:rPr lang="fr-BE" dirty="0" err="1"/>
              <a:t>Opgelet</a:t>
            </a:r>
            <a:r>
              <a:rPr lang="fr-BE" dirty="0"/>
              <a:t>: @ compile time </a:t>
            </a:r>
            <a:r>
              <a:rPr lang="fr-BE" dirty="0" err="1"/>
              <a:t>is</a:t>
            </a:r>
            <a:r>
              <a:rPr lang="fr-BE" dirty="0"/>
              <a:t> er </a:t>
            </a:r>
            <a:r>
              <a:rPr lang="fr-BE" dirty="0" err="1"/>
              <a:t>geen</a:t>
            </a:r>
            <a:r>
              <a:rPr lang="fr-BE" dirty="0"/>
              <a:t> </a:t>
            </a:r>
            <a:r>
              <a:rPr lang="fr-BE" dirty="0" err="1"/>
              <a:t>controle</a:t>
            </a:r>
            <a:r>
              <a:rPr lang="fr-BE" dirty="0"/>
              <a:t> op de </a:t>
            </a:r>
            <a:r>
              <a:rPr lang="fr-BE" dirty="0" err="1"/>
              <a:t>grenzen</a:t>
            </a:r>
            <a:r>
              <a:rPr lang="fr-BE" dirty="0"/>
              <a:t> (</a:t>
            </a:r>
            <a:r>
              <a:rPr lang="fr-BE" dirty="0" err="1"/>
              <a:t>bounds</a:t>
            </a:r>
            <a:r>
              <a:rPr lang="fr-BE" dirty="0"/>
              <a:t>) van de </a:t>
            </a:r>
            <a:r>
              <a:rPr lang="fr-BE" dirty="0" err="1"/>
              <a:t>array</a:t>
            </a:r>
            <a:endParaRPr lang="fr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13</a:t>
            </a:fld>
            <a:endParaRPr lang="nl-BE"/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3074712" y="3212976"/>
            <a:ext cx="609600" cy="6096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3684312" y="3212976"/>
            <a:ext cx="609600" cy="6096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1" name="Rectangle 6"/>
          <p:cNvSpPr>
            <a:spLocks noChangeArrowheads="1"/>
          </p:cNvSpPr>
          <p:nvPr/>
        </p:nvSpPr>
        <p:spPr bwMode="auto">
          <a:xfrm>
            <a:off x="4293912" y="3212976"/>
            <a:ext cx="609600" cy="609600"/>
          </a:xfrm>
          <a:prstGeom prst="rect">
            <a:avLst/>
          </a:prstGeom>
          <a:solidFill>
            <a:srgbClr val="00FF00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>
                <a:solidFill>
                  <a:srgbClr val="353F5B"/>
                </a:solidFill>
                <a:latin typeface="Times New Roman" pitchFamily="18" charset="0"/>
              </a:rPr>
              <a:t>[0]</a:t>
            </a:r>
            <a:endParaRPr lang="nl-BE">
              <a:solidFill>
                <a:srgbClr val="353F5B"/>
              </a:solidFill>
              <a:latin typeface="Times New Roman" pitchFamily="18" charset="0"/>
            </a:endParaRPr>
          </a:p>
        </p:txBody>
      </p:sp>
      <p:sp>
        <p:nvSpPr>
          <p:cNvPr id="22" name="Rectangle 7"/>
          <p:cNvSpPr>
            <a:spLocks noChangeArrowheads="1"/>
          </p:cNvSpPr>
          <p:nvPr/>
        </p:nvSpPr>
        <p:spPr bwMode="auto">
          <a:xfrm>
            <a:off x="4903512" y="3212976"/>
            <a:ext cx="609600" cy="609600"/>
          </a:xfrm>
          <a:prstGeom prst="rect">
            <a:avLst/>
          </a:prstGeom>
          <a:solidFill>
            <a:srgbClr val="00FF00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>
                <a:solidFill>
                  <a:srgbClr val="353F5B"/>
                </a:solidFill>
                <a:latin typeface="Times New Roman" pitchFamily="18" charset="0"/>
              </a:rPr>
              <a:t>[1]</a:t>
            </a:r>
            <a:endParaRPr lang="nl-BE">
              <a:solidFill>
                <a:srgbClr val="353F5B"/>
              </a:solidFill>
              <a:latin typeface="Times New Roman" pitchFamily="18" charset="0"/>
            </a:endParaRPr>
          </a:p>
        </p:txBody>
      </p:sp>
      <p:sp>
        <p:nvSpPr>
          <p:cNvPr id="23" name="Rectangle 8"/>
          <p:cNvSpPr>
            <a:spLocks noChangeArrowheads="1"/>
          </p:cNvSpPr>
          <p:nvPr/>
        </p:nvSpPr>
        <p:spPr bwMode="auto">
          <a:xfrm>
            <a:off x="5513112" y="3212976"/>
            <a:ext cx="609600" cy="609600"/>
          </a:xfrm>
          <a:prstGeom prst="rect">
            <a:avLst/>
          </a:prstGeom>
          <a:solidFill>
            <a:srgbClr val="00FF00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>
                <a:solidFill>
                  <a:srgbClr val="353F5B"/>
                </a:solidFill>
                <a:latin typeface="Times New Roman" pitchFamily="18" charset="0"/>
              </a:rPr>
              <a:t>[2]</a:t>
            </a:r>
            <a:endParaRPr lang="nl-BE">
              <a:solidFill>
                <a:srgbClr val="353F5B"/>
              </a:solidFill>
              <a:latin typeface="Times New Roman" pitchFamily="18" charset="0"/>
            </a:endParaRPr>
          </a:p>
        </p:txBody>
      </p:sp>
      <p:sp>
        <p:nvSpPr>
          <p:cNvPr id="24" name="Rectangle 9"/>
          <p:cNvSpPr>
            <a:spLocks noChangeArrowheads="1"/>
          </p:cNvSpPr>
          <p:nvPr/>
        </p:nvSpPr>
        <p:spPr bwMode="auto">
          <a:xfrm>
            <a:off x="6122712" y="3212976"/>
            <a:ext cx="609600" cy="609600"/>
          </a:xfrm>
          <a:prstGeom prst="rect">
            <a:avLst/>
          </a:prstGeom>
          <a:solidFill>
            <a:srgbClr val="00FF00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>
                <a:solidFill>
                  <a:srgbClr val="353F5B"/>
                </a:solidFill>
                <a:latin typeface="Times New Roman" pitchFamily="18" charset="0"/>
              </a:rPr>
              <a:t>[3]</a:t>
            </a:r>
            <a:endParaRPr lang="nl-BE">
              <a:solidFill>
                <a:srgbClr val="353F5B"/>
              </a:solidFill>
              <a:latin typeface="Times New Roman" pitchFamily="18" charset="0"/>
            </a:endParaRPr>
          </a:p>
        </p:txBody>
      </p:sp>
      <p:sp>
        <p:nvSpPr>
          <p:cNvPr id="25" name="Rectangle 10"/>
          <p:cNvSpPr>
            <a:spLocks noChangeArrowheads="1"/>
          </p:cNvSpPr>
          <p:nvPr/>
        </p:nvSpPr>
        <p:spPr bwMode="auto">
          <a:xfrm>
            <a:off x="6732312" y="3212976"/>
            <a:ext cx="609600" cy="6096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6" name="Rectangle 11"/>
          <p:cNvSpPr>
            <a:spLocks noChangeArrowheads="1"/>
          </p:cNvSpPr>
          <p:nvPr/>
        </p:nvSpPr>
        <p:spPr bwMode="auto">
          <a:xfrm>
            <a:off x="7341912" y="3212976"/>
            <a:ext cx="609600" cy="609600"/>
          </a:xfrm>
          <a:prstGeom prst="rect">
            <a:avLst/>
          </a:prstGeom>
          <a:solidFill>
            <a:srgbClr val="FF3300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>
                <a:solidFill>
                  <a:srgbClr val="353F5B"/>
                </a:solidFill>
                <a:latin typeface="Times New Roman" pitchFamily="18" charset="0"/>
              </a:rPr>
              <a:t>0</a:t>
            </a:r>
            <a:endParaRPr lang="nl-BE">
              <a:solidFill>
                <a:srgbClr val="353F5B"/>
              </a:solidFill>
              <a:latin typeface="Times New Roman" pitchFamily="18" charset="0"/>
            </a:endParaRPr>
          </a:p>
        </p:txBody>
      </p:sp>
      <p:sp>
        <p:nvSpPr>
          <p:cNvPr id="27" name="Rectangle 16"/>
          <p:cNvSpPr>
            <a:spLocks noChangeArrowheads="1"/>
          </p:cNvSpPr>
          <p:nvPr/>
        </p:nvSpPr>
        <p:spPr bwMode="auto">
          <a:xfrm>
            <a:off x="2855640" y="4057524"/>
            <a:ext cx="1647816" cy="533400"/>
          </a:xfrm>
          <a:prstGeom prst="rect">
            <a:avLst/>
          </a:prstGeom>
          <a:solidFill>
            <a:schemeClr val="bg1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 sz="2000" dirty="0">
                <a:solidFill>
                  <a:srgbClr val="353F5B"/>
                </a:solidFill>
                <a:latin typeface="Arial" charset="0"/>
              </a:rPr>
              <a:t>Start, index 0</a:t>
            </a:r>
            <a:endParaRPr lang="nl-BE" sz="2000" dirty="0">
              <a:solidFill>
                <a:srgbClr val="353F5B"/>
              </a:solidFill>
              <a:latin typeface="Arial" charset="0"/>
            </a:endParaRPr>
          </a:p>
        </p:txBody>
      </p:sp>
      <p:sp>
        <p:nvSpPr>
          <p:cNvPr id="28" name="Line 17"/>
          <p:cNvSpPr>
            <a:spLocks noChangeShapeType="1"/>
          </p:cNvSpPr>
          <p:nvPr/>
        </p:nvSpPr>
        <p:spPr bwMode="auto">
          <a:xfrm flipV="1">
            <a:off x="3684312" y="3670176"/>
            <a:ext cx="914400" cy="38100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lg" len="lg"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" name="Rectangle 18"/>
          <p:cNvSpPr>
            <a:spLocks noChangeArrowheads="1"/>
          </p:cNvSpPr>
          <p:nvPr/>
        </p:nvSpPr>
        <p:spPr bwMode="auto">
          <a:xfrm>
            <a:off x="5208312" y="4051176"/>
            <a:ext cx="2438400" cy="5334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 sz="2000">
                <a:solidFill>
                  <a:srgbClr val="353F5B"/>
                </a:solidFill>
                <a:latin typeface="Arial" charset="0"/>
              </a:rPr>
              <a:t>3de element, index 2</a:t>
            </a:r>
            <a:endParaRPr lang="nl-BE" sz="2000">
              <a:solidFill>
                <a:srgbClr val="353F5B"/>
              </a:solidFill>
              <a:latin typeface="Arial" charset="0"/>
            </a:endParaRPr>
          </a:p>
        </p:txBody>
      </p:sp>
      <p:sp>
        <p:nvSpPr>
          <p:cNvPr id="30" name="Line 19"/>
          <p:cNvSpPr>
            <a:spLocks noChangeShapeType="1"/>
          </p:cNvSpPr>
          <p:nvPr/>
        </p:nvSpPr>
        <p:spPr bwMode="auto">
          <a:xfrm flipH="1" flipV="1">
            <a:off x="5875056" y="3713042"/>
            <a:ext cx="152400" cy="38100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lg" len="lg"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6217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BE" dirty="0" err="1"/>
              <a:t>Indexing</a:t>
            </a:r>
            <a:r>
              <a:rPr lang="fr-BE" dirty="0"/>
              <a:t> </a:t>
            </a:r>
            <a:r>
              <a:rPr lang="fr-BE" dirty="0" err="1"/>
              <a:t>mechanisme</a:t>
            </a:r>
            <a:r>
              <a:rPr lang="fr-BE" dirty="0"/>
              <a:t> – </a:t>
            </a:r>
            <a:r>
              <a:rPr lang="fr-BE" dirty="0" err="1"/>
              <a:t>syntax</a:t>
            </a:r>
            <a:endParaRPr lang="fr-BE" dirty="0"/>
          </a:p>
          <a:p>
            <a:pPr lvl="1">
              <a:lnSpc>
                <a:spcPct val="90000"/>
              </a:lnSpc>
            </a:pPr>
            <a:r>
              <a:rPr lang="fr-BE" dirty="0" err="1"/>
              <a:t>Naam</a:t>
            </a:r>
            <a:r>
              <a:rPr lang="fr-BE" dirty="0"/>
              <a:t> van </a:t>
            </a:r>
            <a:r>
              <a:rPr lang="fr-BE" dirty="0" err="1"/>
              <a:t>array</a:t>
            </a:r>
            <a:r>
              <a:rPr lang="fr-BE" dirty="0"/>
              <a:t> </a:t>
            </a:r>
            <a:r>
              <a:rPr lang="fr-BE" dirty="0" err="1"/>
              <a:t>gevolg</a:t>
            </a:r>
            <a:r>
              <a:rPr lang="fr-BE" dirty="0"/>
              <a:t> </a:t>
            </a:r>
            <a:r>
              <a:rPr lang="fr-BE" dirty="0" err="1"/>
              <a:t>door</a:t>
            </a:r>
            <a:r>
              <a:rPr lang="fr-BE" dirty="0"/>
              <a:t> [</a:t>
            </a:r>
            <a:r>
              <a:rPr lang="fr-BE" dirty="0" err="1"/>
              <a:t>gewensteIndex</a:t>
            </a:r>
            <a:r>
              <a:rPr lang="fr-BE" dirty="0"/>
              <a:t>]</a:t>
            </a:r>
          </a:p>
          <a:p>
            <a:pPr lvl="1">
              <a:lnSpc>
                <a:spcPct val="90000"/>
              </a:lnSpc>
            </a:pPr>
            <a:r>
              <a:rPr lang="fr-BE" dirty="0" err="1"/>
              <a:t>Waarde</a:t>
            </a:r>
            <a:r>
              <a:rPr lang="fr-BE" dirty="0"/>
              <a:t> </a:t>
            </a:r>
            <a:r>
              <a:rPr lang="fr-BE" dirty="0" err="1"/>
              <a:t>toekennen</a:t>
            </a:r>
            <a:r>
              <a:rPr lang="fr-BE" dirty="0"/>
              <a:t>: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14</a:t>
            </a:fld>
            <a:endParaRPr lang="nl-BE" dirty="0"/>
          </a:p>
        </p:txBody>
      </p:sp>
      <p:sp>
        <p:nvSpPr>
          <p:cNvPr id="2" name="Rechthoek 1"/>
          <p:cNvSpPr/>
          <p:nvPr/>
        </p:nvSpPr>
        <p:spPr>
          <a:xfrm>
            <a:off x="1981200" y="3717033"/>
            <a:ext cx="8003232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rij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[5];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rij[0] = 2.5f;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rij[4] = 8.91f; </a:t>
            </a:r>
            <a:r>
              <a:rPr lang="nl-BE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Laatste element van rij!!!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97956212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BE" dirty="0" err="1"/>
              <a:t>Indexing</a:t>
            </a:r>
            <a:r>
              <a:rPr lang="fr-BE" dirty="0"/>
              <a:t> </a:t>
            </a:r>
            <a:r>
              <a:rPr lang="fr-BE" dirty="0" err="1"/>
              <a:t>mechanisme</a:t>
            </a:r>
            <a:r>
              <a:rPr lang="fr-BE" dirty="0"/>
              <a:t> – </a:t>
            </a:r>
            <a:r>
              <a:rPr lang="fr-BE" dirty="0" err="1"/>
              <a:t>syntax</a:t>
            </a:r>
            <a:endParaRPr lang="fr-BE" dirty="0"/>
          </a:p>
          <a:p>
            <a:pPr lvl="1">
              <a:lnSpc>
                <a:spcPct val="90000"/>
              </a:lnSpc>
            </a:pPr>
            <a:r>
              <a:rPr lang="fr-BE" dirty="0" err="1"/>
              <a:t>Waarde</a:t>
            </a:r>
            <a:r>
              <a:rPr lang="fr-BE" dirty="0"/>
              <a:t> </a:t>
            </a:r>
            <a:r>
              <a:rPr lang="fr-BE" dirty="0" err="1"/>
              <a:t>ophalen</a:t>
            </a:r>
            <a:r>
              <a:rPr lang="fr-BE" dirty="0"/>
              <a:t>: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15</a:t>
            </a:fld>
            <a:endParaRPr lang="nl-BE" dirty="0"/>
          </a:p>
        </p:txBody>
      </p:sp>
      <p:sp>
        <p:nvSpPr>
          <p:cNvPr id="6" name="Rechthoek 5"/>
          <p:cNvSpPr/>
          <p:nvPr/>
        </p:nvSpPr>
        <p:spPr>
          <a:xfrm>
            <a:off x="2495600" y="2924944"/>
            <a:ext cx="5886400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rij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[8];</a:t>
            </a:r>
          </a:p>
          <a:p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element2 = rij[1];</a:t>
            </a:r>
            <a:endParaRPr lang="nl-BE" sz="2400" dirty="0"/>
          </a:p>
        </p:txBody>
      </p:sp>
      <p:sp>
        <p:nvSpPr>
          <p:cNvPr id="7" name="Rechthoek 6"/>
          <p:cNvSpPr/>
          <p:nvPr/>
        </p:nvSpPr>
        <p:spPr>
          <a:xfrm>
            <a:off x="2005684" y="4365104"/>
            <a:ext cx="82051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BE" sz="2400" dirty="0">
                <a:solidFill>
                  <a:srgbClr val="FF0000"/>
                </a:solidFill>
              </a:rPr>
              <a:t>Het </a:t>
            </a:r>
            <a:r>
              <a:rPr lang="fr-BE" sz="2400" dirty="0" err="1">
                <a:solidFill>
                  <a:srgbClr val="FF0000"/>
                </a:solidFill>
              </a:rPr>
              <a:t>eerste</a:t>
            </a:r>
            <a:r>
              <a:rPr lang="fr-BE" sz="2400" dirty="0">
                <a:solidFill>
                  <a:srgbClr val="FF0000"/>
                </a:solidFill>
              </a:rPr>
              <a:t> </a:t>
            </a:r>
            <a:r>
              <a:rPr lang="fr-BE" sz="2400" dirty="0" err="1">
                <a:solidFill>
                  <a:srgbClr val="FF0000"/>
                </a:solidFill>
              </a:rPr>
              <a:t>element</a:t>
            </a:r>
            <a:r>
              <a:rPr lang="fr-BE" sz="2400" dirty="0">
                <a:solidFill>
                  <a:srgbClr val="FF0000"/>
                </a:solidFill>
              </a:rPr>
              <a:t> </a:t>
            </a:r>
            <a:r>
              <a:rPr lang="fr-BE" sz="2400" dirty="0" err="1">
                <a:solidFill>
                  <a:srgbClr val="FF0000"/>
                </a:solidFill>
              </a:rPr>
              <a:t>heeft</a:t>
            </a:r>
            <a:r>
              <a:rPr lang="fr-BE" sz="2400" dirty="0">
                <a:solidFill>
                  <a:srgbClr val="FF0000"/>
                </a:solidFill>
              </a:rPr>
              <a:t> index 0, het </a:t>
            </a:r>
            <a:r>
              <a:rPr lang="fr-BE" sz="2400" dirty="0" err="1">
                <a:solidFill>
                  <a:srgbClr val="FF0000"/>
                </a:solidFill>
              </a:rPr>
              <a:t>laatste</a:t>
            </a:r>
            <a:r>
              <a:rPr lang="fr-BE" sz="2400" dirty="0">
                <a:solidFill>
                  <a:srgbClr val="FF0000"/>
                </a:solidFill>
              </a:rPr>
              <a:t> </a:t>
            </a:r>
            <a:r>
              <a:rPr lang="fr-BE" sz="2400" dirty="0" err="1">
                <a:solidFill>
                  <a:srgbClr val="FF0000"/>
                </a:solidFill>
              </a:rPr>
              <a:t>element</a:t>
            </a:r>
            <a:r>
              <a:rPr lang="fr-BE" sz="2400" dirty="0">
                <a:solidFill>
                  <a:srgbClr val="FF0000"/>
                </a:solidFill>
              </a:rPr>
              <a:t> </a:t>
            </a:r>
            <a:r>
              <a:rPr lang="fr-BE" sz="2400" dirty="0" err="1">
                <a:solidFill>
                  <a:srgbClr val="FF0000"/>
                </a:solidFill>
              </a:rPr>
              <a:t>heeft</a:t>
            </a:r>
            <a:r>
              <a:rPr lang="fr-BE" sz="2400" dirty="0">
                <a:solidFill>
                  <a:srgbClr val="FF0000"/>
                </a:solidFill>
              </a:rPr>
              <a:t> dus index (</a:t>
            </a:r>
            <a:r>
              <a:rPr lang="fr-BE" sz="2400" dirty="0" err="1">
                <a:solidFill>
                  <a:srgbClr val="FF0000"/>
                </a:solidFill>
              </a:rPr>
              <a:t>dimensie</a:t>
            </a:r>
            <a:r>
              <a:rPr lang="fr-BE" sz="2400" dirty="0">
                <a:solidFill>
                  <a:srgbClr val="FF0000"/>
                </a:solidFill>
              </a:rPr>
              <a:t> – 1)!</a:t>
            </a:r>
            <a:endParaRPr lang="nl-BE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61036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Property </a:t>
            </a:r>
            <a:r>
              <a:rPr lang="nl-BE" i="1" dirty="0" err="1">
                <a:solidFill>
                  <a:srgbClr val="FF0000"/>
                </a:solidFill>
              </a:rPr>
              <a:t>Length</a:t>
            </a:r>
            <a:r>
              <a:rPr lang="nl-BE" dirty="0">
                <a:solidFill>
                  <a:srgbClr val="FF0000"/>
                </a:solidFill>
              </a:rPr>
              <a:t> </a:t>
            </a:r>
            <a:r>
              <a:rPr lang="nl-BE" dirty="0"/>
              <a:t>geeft de dimensie van de array terug.</a:t>
            </a:r>
            <a:br>
              <a:rPr lang="nl-BE" dirty="0"/>
            </a:br>
            <a:r>
              <a:rPr lang="nl-BE" i="1" dirty="0">
                <a:solidFill>
                  <a:schemeClr val="bg1">
                    <a:lumMod val="50000"/>
                  </a:schemeClr>
                </a:solidFill>
              </a:rPr>
              <a:t>(laatste element heeft dus index </a:t>
            </a:r>
            <a:r>
              <a:rPr lang="nl-BE" i="1" dirty="0" err="1">
                <a:solidFill>
                  <a:schemeClr val="bg1">
                    <a:lumMod val="50000"/>
                  </a:schemeClr>
                </a:solidFill>
              </a:rPr>
              <a:t>Length</a:t>
            </a:r>
            <a:r>
              <a:rPr lang="nl-BE" i="1" dirty="0">
                <a:solidFill>
                  <a:schemeClr val="bg1">
                    <a:lumMod val="50000"/>
                  </a:schemeClr>
                </a:solidFill>
              </a:rPr>
              <a:t> - 1 )</a:t>
            </a:r>
            <a:endParaRPr lang="fr-BE" dirty="0"/>
          </a:p>
          <a:p>
            <a:r>
              <a:rPr lang="fr-BE" dirty="0"/>
              <a:t>Met </a:t>
            </a:r>
            <a:r>
              <a:rPr lang="fr-BE" dirty="0" err="1"/>
              <a:t>een</a:t>
            </a:r>
            <a:r>
              <a:rPr lang="fr-BE" dirty="0"/>
              <a:t> for </a:t>
            </a:r>
            <a:r>
              <a:rPr lang="fr-BE" dirty="0" err="1"/>
              <a:t>statement</a:t>
            </a:r>
            <a:r>
              <a:rPr lang="fr-BE" dirty="0"/>
              <a:t> </a:t>
            </a:r>
            <a:r>
              <a:rPr lang="fr-BE" dirty="0" err="1"/>
              <a:t>door</a:t>
            </a:r>
            <a:r>
              <a:rPr lang="fr-BE" dirty="0"/>
              <a:t> </a:t>
            </a:r>
            <a:r>
              <a:rPr lang="fr-BE" dirty="0" err="1"/>
              <a:t>alle</a:t>
            </a:r>
            <a:r>
              <a:rPr lang="fr-BE" dirty="0"/>
              <a:t> </a:t>
            </a:r>
            <a:r>
              <a:rPr lang="fr-BE" dirty="0" err="1"/>
              <a:t>elementen</a:t>
            </a:r>
            <a:r>
              <a:rPr lang="fr-BE" dirty="0"/>
              <a:t> van </a:t>
            </a:r>
            <a:r>
              <a:rPr lang="fr-BE" dirty="0" err="1"/>
              <a:t>een</a:t>
            </a:r>
            <a:r>
              <a:rPr lang="fr-BE" dirty="0"/>
              <a:t> </a:t>
            </a:r>
            <a:r>
              <a:rPr lang="fr-BE" dirty="0" err="1"/>
              <a:t>array</a:t>
            </a:r>
            <a:r>
              <a:rPr lang="fr-BE" dirty="0"/>
              <a:t> </a:t>
            </a:r>
            <a:r>
              <a:rPr lang="fr-BE" dirty="0" err="1"/>
              <a:t>lopen</a:t>
            </a:r>
            <a:endParaRPr lang="fr-BE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16</a:t>
            </a:fld>
            <a:endParaRPr lang="nl-BE"/>
          </a:p>
        </p:txBody>
      </p:sp>
      <p:sp>
        <p:nvSpPr>
          <p:cNvPr id="2" name="Rechthoek 1"/>
          <p:cNvSpPr/>
          <p:nvPr/>
        </p:nvSpPr>
        <p:spPr>
          <a:xfrm>
            <a:off x="2711624" y="3284984"/>
            <a:ext cx="5760640" cy="235449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rij = {5, 88, 23, 55};</a:t>
            </a:r>
          </a:p>
          <a:p>
            <a:r>
              <a:rPr lang="nl-BE" sz="2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element;</a:t>
            </a:r>
          </a:p>
          <a:p>
            <a:r>
              <a:rPr lang="nn-NO" sz="2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nn-NO" sz="2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nn-NO" sz="2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n-NO" sz="2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 = 0; i &lt; rij.Length; i++)</a:t>
            </a:r>
          </a:p>
          <a:p>
            <a:r>
              <a:rPr lang="nl-BE" sz="2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element = rij[i];</a:t>
            </a:r>
          </a:p>
          <a:p>
            <a:r>
              <a:rPr lang="nl-BE" sz="21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nl-BE" sz="21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</a:t>
            </a:r>
            <a:r>
              <a:rPr lang="nl-BE" sz="2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(element + </a:t>
            </a:r>
            <a:r>
              <a:rPr lang="nl-BE" sz="21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"</a:t>
            </a:r>
            <a:r>
              <a:rPr lang="nl-BE" sz="2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nl-BE" sz="2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100" dirty="0"/>
          </a:p>
        </p:txBody>
      </p:sp>
    </p:spTree>
    <p:extLst>
      <p:ext uri="{BB962C8B-B14F-4D97-AF65-F5344CB8AC3E}">
        <p14:creationId xmlns:p14="http://schemas.microsoft.com/office/powerpoint/2010/main" val="384683658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Nadelen Array</a:t>
            </a:r>
          </a:p>
          <a:p>
            <a:pPr lvl="1"/>
            <a:r>
              <a:rPr lang="nl-BE" dirty="0"/>
              <a:t>Grootte moet bepaald worden @ design time</a:t>
            </a:r>
          </a:p>
          <a:p>
            <a:pPr lvl="1"/>
            <a:r>
              <a:rPr lang="nl-BE" dirty="0"/>
              <a:t>Grootte kan niet aangepast worden</a:t>
            </a:r>
          </a:p>
        </p:txBody>
      </p:sp>
    </p:spTree>
    <p:extLst>
      <p:ext uri="{BB962C8B-B14F-4D97-AF65-F5344CB8AC3E}">
        <p14:creationId xmlns:p14="http://schemas.microsoft.com/office/powerpoint/2010/main" val="2152806130"/>
      </p:ext>
    </p:extLst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/>
        </p:spPr>
        <p:txBody>
          <a:bodyPr anchor="ctr"/>
          <a:lstStyle/>
          <a:p>
            <a:pPr marL="0" indent="0">
              <a:buNone/>
            </a:pPr>
            <a:r>
              <a:rPr lang="nl-BE" sz="2800" dirty="0" err="1">
                <a:solidFill>
                  <a:schemeClr val="bg1"/>
                </a:solidFill>
              </a:rPr>
              <a:t>Collections</a:t>
            </a:r>
            <a:r>
              <a:rPr lang="nl-BE" sz="2800" dirty="0">
                <a:solidFill>
                  <a:schemeClr val="bg1"/>
                </a:solidFill>
              </a:rPr>
              <a:t> - Inleiding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Array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ArrayList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Generic</a:t>
            </a:r>
            <a:r>
              <a:rPr lang="nl-BE" dirty="0">
                <a:solidFill>
                  <a:schemeClr val="bg1"/>
                </a:solidFill>
              </a:rPr>
              <a:t> 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 err="1">
                <a:solidFill>
                  <a:schemeClr val="bg1"/>
                </a:solidFill>
              </a:rPr>
              <a:t>Enumerations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296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Oplossing 2: </a:t>
            </a:r>
            <a:r>
              <a:rPr lang="nl-BE" dirty="0" err="1"/>
              <a:t>ArrayList</a:t>
            </a:r>
            <a:r>
              <a:rPr lang="nl-BE" dirty="0"/>
              <a:t> [</a:t>
            </a:r>
            <a:r>
              <a:rPr lang="nl-BE" dirty="0" err="1"/>
              <a:t>deprecated</a:t>
            </a:r>
            <a:r>
              <a:rPr lang="nl-BE" dirty="0"/>
              <a:t>!]</a:t>
            </a:r>
          </a:p>
          <a:p>
            <a:pPr lvl="1"/>
            <a:r>
              <a:rPr lang="nl-BE" dirty="0"/>
              <a:t>Dynamische lijst van objecten</a:t>
            </a:r>
          </a:p>
          <a:p>
            <a:pPr lvl="1"/>
            <a:r>
              <a:rPr lang="nl-BE" dirty="0"/>
              <a:t>Oplossing voor tekortkomingen van Array</a:t>
            </a:r>
          </a:p>
          <a:p>
            <a:pPr lvl="1"/>
            <a:r>
              <a:rPr lang="nl-BE" dirty="0"/>
              <a:t>Casting naar overeenkomstige type nodig</a:t>
            </a:r>
          </a:p>
          <a:p>
            <a:pPr lvl="2"/>
            <a:r>
              <a:rPr lang="nl-BE" dirty="0"/>
              <a:t>Een </a:t>
            </a:r>
            <a:r>
              <a:rPr lang="nl-BE" dirty="0" err="1"/>
              <a:t>ArrayList</a:t>
            </a:r>
            <a:r>
              <a:rPr lang="nl-BE" dirty="0"/>
              <a:t> bevat steeds elementen van het type object</a:t>
            </a:r>
          </a:p>
        </p:txBody>
      </p:sp>
    </p:spTree>
    <p:extLst>
      <p:ext uri="{BB962C8B-B14F-4D97-AF65-F5344CB8AC3E}">
        <p14:creationId xmlns:p14="http://schemas.microsoft.com/office/powerpoint/2010/main" val="531988837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anchor="ctr"/>
          <a:lstStyle/>
          <a:p>
            <a:pPr marL="0" indent="0">
              <a:buNone/>
            </a:pPr>
            <a:r>
              <a:rPr lang="nl-BE" sz="2800" dirty="0" err="1">
                <a:solidFill>
                  <a:schemeClr val="bg1"/>
                </a:solidFill>
              </a:rPr>
              <a:t>Collections</a:t>
            </a:r>
            <a:r>
              <a:rPr lang="nl-BE" sz="2800" dirty="0">
                <a:solidFill>
                  <a:schemeClr val="bg1"/>
                </a:solidFill>
              </a:rPr>
              <a:t> - Inleiding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Array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ArrayList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Generic</a:t>
            </a:r>
            <a:r>
              <a:rPr lang="nl-BE" dirty="0">
                <a:solidFill>
                  <a:schemeClr val="bg1"/>
                </a:solidFill>
              </a:rPr>
              <a:t> 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 err="1">
                <a:solidFill>
                  <a:schemeClr val="bg1"/>
                </a:solidFill>
              </a:rPr>
              <a:t>Enumerations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7265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/>
        </p:spPr>
        <p:txBody>
          <a:bodyPr anchor="ctr"/>
          <a:lstStyle/>
          <a:p>
            <a:pPr marL="0" indent="0">
              <a:buNone/>
            </a:pPr>
            <a:r>
              <a:rPr lang="nl-BE" sz="2800" dirty="0" err="1">
                <a:solidFill>
                  <a:schemeClr val="bg1"/>
                </a:solidFill>
              </a:rPr>
              <a:t>Collections</a:t>
            </a:r>
            <a:r>
              <a:rPr lang="nl-BE" sz="2800" dirty="0">
                <a:solidFill>
                  <a:schemeClr val="bg1"/>
                </a:solidFill>
              </a:rPr>
              <a:t> - Inleiding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Array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ArrayList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Generic</a:t>
            </a:r>
            <a:r>
              <a:rPr lang="nl-BE" dirty="0">
                <a:solidFill>
                  <a:schemeClr val="bg1"/>
                </a:solidFill>
              </a:rPr>
              <a:t> 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 err="1">
                <a:solidFill>
                  <a:schemeClr val="bg1"/>
                </a:solidFill>
              </a:rPr>
              <a:t>Enumerations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167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Collection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Oplossing</a:t>
            </a:r>
            <a:r>
              <a:rPr lang="en-US" dirty="0"/>
              <a:t> 3: Generic Collections</a:t>
            </a:r>
          </a:p>
          <a:p>
            <a:pPr lvl="1"/>
            <a:r>
              <a:rPr lang="en-US" dirty="0"/>
              <a:t>Klassen </a:t>
            </a:r>
            <a:r>
              <a:rPr lang="en-US" dirty="0" err="1"/>
              <a:t>uit</a:t>
            </a:r>
            <a:r>
              <a:rPr lang="en-US" dirty="0"/>
              <a:t> .NET </a:t>
            </a:r>
            <a:r>
              <a:rPr lang="en-US" dirty="0" err="1"/>
              <a:t>waarin</a:t>
            </a:r>
            <a:r>
              <a:rPr lang="en-US" dirty="0"/>
              <a:t> we </a:t>
            </a:r>
            <a:r>
              <a:rPr lang="en-US" dirty="0" err="1"/>
              <a:t>verschillende</a:t>
            </a:r>
            <a:r>
              <a:rPr lang="en-US" dirty="0"/>
              <a:t> </a:t>
            </a:r>
            <a:r>
              <a:rPr lang="en-US" dirty="0" err="1"/>
              <a:t>elementen</a:t>
            </a:r>
            <a:r>
              <a:rPr lang="en-US" dirty="0"/>
              <a:t>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verzamelen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Verschillende</a:t>
            </a:r>
            <a:r>
              <a:rPr lang="en-US" dirty="0"/>
              <a:t> type collections </a:t>
            </a:r>
            <a:r>
              <a:rPr lang="en-US" dirty="0" err="1"/>
              <a:t>afhankelijk</a:t>
            </a:r>
            <a:r>
              <a:rPr lang="en-US" dirty="0"/>
              <a:t> van de </a:t>
            </a:r>
            <a:r>
              <a:rPr lang="en-US" dirty="0" err="1"/>
              <a:t>vereisten</a:t>
            </a:r>
            <a:endParaRPr lang="en-US" dirty="0"/>
          </a:p>
          <a:p>
            <a:pPr lvl="2"/>
            <a:r>
              <a:rPr lang="en-US" dirty="0"/>
              <a:t>List / Dictionary / </a:t>
            </a:r>
            <a:r>
              <a:rPr lang="en-US" dirty="0" err="1"/>
              <a:t>HashSet</a:t>
            </a:r>
            <a:r>
              <a:rPr lang="en-US" dirty="0"/>
              <a:t> / …</a:t>
            </a:r>
          </a:p>
          <a:p>
            <a:pPr lvl="1"/>
            <a:r>
              <a:rPr lang="en-US" dirty="0"/>
              <a:t>Namespace: </a:t>
            </a:r>
            <a:r>
              <a:rPr lang="nl-BE" dirty="0" err="1"/>
              <a:t>System.Collections.Generic</a:t>
            </a:r>
            <a:r>
              <a:rPr lang="nl-BE" dirty="0"/>
              <a:t>;</a:t>
            </a:r>
            <a:endParaRPr lang="en-US" i="1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286321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Generic Collections </a:t>
            </a:r>
            <a:r>
              <a:rPr lang="en-US" dirty="0" err="1"/>
              <a:t>kunnen</a:t>
            </a:r>
            <a:r>
              <a:rPr lang="en-US" dirty="0"/>
              <a:t> enkel </a:t>
            </a:r>
            <a:r>
              <a:rPr lang="en-US" dirty="0" err="1"/>
              <a:t>elementen</a:t>
            </a:r>
            <a:r>
              <a:rPr lang="en-US" dirty="0"/>
              <a:t> van een </a:t>
            </a:r>
            <a:r>
              <a:rPr lang="en-US" dirty="0" err="1"/>
              <a:t>specifieke</a:t>
            </a:r>
            <a:r>
              <a:rPr lang="en-US" dirty="0"/>
              <a:t> </a:t>
            </a:r>
            <a:r>
              <a:rPr lang="en-US" dirty="0" err="1"/>
              <a:t>bepaald</a:t>
            </a:r>
            <a:r>
              <a:rPr lang="en-US" dirty="0"/>
              <a:t> (</a:t>
            </a:r>
            <a:r>
              <a:rPr lang="en-US" dirty="0" err="1"/>
              <a:t>aangegeven</a:t>
            </a:r>
            <a:r>
              <a:rPr lang="en-US" dirty="0"/>
              <a:t>) type </a:t>
            </a:r>
            <a:r>
              <a:rPr lang="en-US" dirty="0" err="1"/>
              <a:t>bevatten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Geen</a:t>
            </a:r>
            <a:r>
              <a:rPr lang="en-US" dirty="0"/>
              <a:t> casting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nodig</a:t>
            </a:r>
            <a:r>
              <a:rPr lang="en-US" dirty="0"/>
              <a:t>!</a:t>
            </a:r>
          </a:p>
          <a:p>
            <a:r>
              <a:rPr lang="en-US" dirty="0"/>
              <a:t>Syntax</a:t>
            </a:r>
          </a:p>
          <a:p>
            <a:endParaRPr lang="en-US" u="sng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22</a:t>
            </a:fld>
            <a:endParaRPr lang="nl-BE"/>
          </a:p>
        </p:txBody>
      </p:sp>
      <p:sp>
        <p:nvSpPr>
          <p:cNvPr id="2" name="Rechthoek 1"/>
          <p:cNvSpPr/>
          <p:nvPr/>
        </p:nvSpPr>
        <p:spPr>
          <a:xfrm>
            <a:off x="3200015" y="3954905"/>
            <a:ext cx="57919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test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  <a:endParaRPr lang="nl-BE" sz="2400" dirty="0"/>
          </a:p>
        </p:txBody>
      </p:sp>
      <p:sp>
        <p:nvSpPr>
          <p:cNvPr id="6" name="Tekstvak 5"/>
          <p:cNvSpPr txBox="1"/>
          <p:nvPr/>
        </p:nvSpPr>
        <p:spPr>
          <a:xfrm>
            <a:off x="2013806" y="4696834"/>
            <a:ext cx="2175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dirty="0"/>
              <a:t>Collection type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4284004" y="3212976"/>
            <a:ext cx="2339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400" dirty="0"/>
              <a:t>Type elementen</a:t>
            </a:r>
          </a:p>
        </p:txBody>
      </p:sp>
      <p:cxnSp>
        <p:nvCxnSpPr>
          <p:cNvPr id="9" name="Rechte verbindingslijn met pijl 8"/>
          <p:cNvCxnSpPr>
            <a:stCxn id="6" idx="0"/>
          </p:cNvCxnSpPr>
          <p:nvPr/>
        </p:nvCxnSpPr>
        <p:spPr>
          <a:xfrm flipV="1">
            <a:off x="3101348" y="4416569"/>
            <a:ext cx="330357" cy="2802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Rechte verbindingslijn met pijl 10"/>
          <p:cNvCxnSpPr>
            <a:stCxn id="7" idx="2"/>
          </p:cNvCxnSpPr>
          <p:nvPr/>
        </p:nvCxnSpPr>
        <p:spPr>
          <a:xfrm flipH="1">
            <a:off x="4511825" y="3674640"/>
            <a:ext cx="941890" cy="3522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02194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Generic Collections</a:t>
            </a:r>
          </a:p>
          <a:p>
            <a:pPr lvl="1"/>
            <a:r>
              <a:rPr lang="nl-BE" dirty="0"/>
              <a:t>Verschillende functies ter beschikking om de collectie te bewerken</a:t>
            </a:r>
          </a:p>
          <a:p>
            <a:pPr lvl="1"/>
            <a:r>
              <a:rPr lang="nl-BE" dirty="0"/>
              <a:t>Dynamisch data toevoegen via de </a:t>
            </a:r>
            <a:r>
              <a:rPr lang="nl-BE" dirty="0" err="1"/>
              <a:t>Add</a:t>
            </a:r>
            <a:r>
              <a:rPr lang="nl-BE" dirty="0"/>
              <a:t> / </a:t>
            </a:r>
            <a:r>
              <a:rPr lang="nl-BE" dirty="0" err="1"/>
              <a:t>AddRange</a:t>
            </a:r>
            <a:r>
              <a:rPr lang="nl-BE" dirty="0"/>
              <a:t> functies</a:t>
            </a:r>
          </a:p>
          <a:p>
            <a:pPr lvl="1"/>
            <a:r>
              <a:rPr lang="nl-BE" dirty="0" err="1"/>
              <a:t>Indexing</a:t>
            </a:r>
            <a:r>
              <a:rPr lang="nl-BE" dirty="0"/>
              <a:t> mechanisme mogelijk</a:t>
            </a: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17808836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Generic Collections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24</a:t>
            </a:fld>
            <a:endParaRPr lang="nl-BE"/>
          </a:p>
        </p:txBody>
      </p:sp>
      <p:sp>
        <p:nvSpPr>
          <p:cNvPr id="6" name="Rechthoek 5"/>
          <p:cNvSpPr/>
          <p:nvPr/>
        </p:nvSpPr>
        <p:spPr>
          <a:xfrm>
            <a:off x="2183340" y="2199909"/>
            <a:ext cx="7560840" cy="267765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test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</a:p>
          <a:p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test.Add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(5);</a:t>
            </a:r>
          </a:p>
          <a:p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test.Add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(500);</a:t>
            </a:r>
          </a:p>
          <a:p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test2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test2.AddRange(test);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test2.Add(6);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Test2[0] = 10000;</a:t>
            </a:r>
            <a:endParaRPr lang="nl-BE" sz="2400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045" y="5050038"/>
            <a:ext cx="1152128" cy="113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4040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Generic Collections</a:t>
            </a:r>
          </a:p>
          <a:p>
            <a:pPr lvl="1"/>
            <a:r>
              <a:rPr lang="en-US" dirty="0"/>
              <a:t>For </a:t>
            </a:r>
            <a:r>
              <a:rPr lang="en-US" dirty="0" err="1"/>
              <a:t>lus</a:t>
            </a:r>
            <a:r>
              <a:rPr lang="en-US" dirty="0"/>
              <a:t> en collections</a:t>
            </a:r>
          </a:p>
          <a:p>
            <a:pPr lvl="1"/>
            <a:r>
              <a:rPr lang="en-US" dirty="0"/>
              <a:t>Count property </a:t>
            </a:r>
            <a:r>
              <a:rPr lang="en-US" dirty="0" err="1"/>
              <a:t>geeft</a:t>
            </a:r>
            <a:r>
              <a:rPr lang="en-US" dirty="0"/>
              <a:t> de </a:t>
            </a:r>
            <a:r>
              <a:rPr lang="en-US" dirty="0" err="1"/>
              <a:t>dimensie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van de collection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25</a:t>
            </a:fld>
            <a:endParaRPr lang="nl-BE"/>
          </a:p>
        </p:txBody>
      </p:sp>
      <p:sp>
        <p:nvSpPr>
          <p:cNvPr id="7" name="Rechthoek 6"/>
          <p:cNvSpPr/>
          <p:nvPr/>
        </p:nvSpPr>
        <p:spPr>
          <a:xfrm>
            <a:off x="2387588" y="3125799"/>
            <a:ext cx="7416824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 test2.Count;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++)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(test2[i]);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412648467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Foreach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Foreach</a:t>
            </a:r>
            <a:r>
              <a:rPr lang="nl-BE" dirty="0"/>
              <a:t> lus</a:t>
            </a:r>
          </a:p>
          <a:p>
            <a:pPr lvl="1"/>
            <a:r>
              <a:rPr lang="nl-BE" dirty="0"/>
              <a:t>Loopt steeds door de hele lus = van index 0 tot dimensie - 1</a:t>
            </a:r>
          </a:p>
          <a:p>
            <a:pPr lvl="1"/>
            <a:r>
              <a:rPr lang="nl-BE" dirty="0"/>
              <a:t>Geen index in de body</a:t>
            </a:r>
          </a:p>
          <a:p>
            <a:pPr lvl="1"/>
            <a:r>
              <a:rPr lang="nl-BE" dirty="0"/>
              <a:t>De </a:t>
            </a:r>
            <a:r>
              <a:rPr lang="nl-BE" dirty="0">
                <a:solidFill>
                  <a:srgbClr val="FF0000"/>
                </a:solidFill>
              </a:rPr>
              <a:t>waarden</a:t>
            </a:r>
            <a:r>
              <a:rPr lang="nl-BE" dirty="0"/>
              <a:t> van de collectie kunnen </a:t>
            </a:r>
            <a:r>
              <a:rPr lang="nl-BE" dirty="0">
                <a:solidFill>
                  <a:srgbClr val="FF0000"/>
                </a:solidFill>
              </a:rPr>
              <a:t>niet aangepast </a:t>
            </a:r>
            <a:r>
              <a:rPr lang="nl-BE" dirty="0"/>
              <a:t>worden</a:t>
            </a:r>
          </a:p>
          <a:p>
            <a:pPr lvl="1"/>
            <a:r>
              <a:rPr lang="nl-BE" dirty="0"/>
              <a:t>Tijdelijk element in body voor elke iteratie</a:t>
            </a:r>
          </a:p>
          <a:p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4118128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Foreach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Foreach</a:t>
            </a:r>
            <a:r>
              <a:rPr lang="nl-BE" dirty="0"/>
              <a:t> lus</a:t>
            </a:r>
          </a:p>
          <a:p>
            <a:pPr lvl="1"/>
            <a:r>
              <a:rPr lang="nl-BE" dirty="0"/>
              <a:t>Syntax:</a:t>
            </a:r>
          </a:p>
          <a:p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27</a:t>
            </a:fld>
            <a:endParaRPr lang="nl-BE"/>
          </a:p>
        </p:txBody>
      </p:sp>
      <p:sp>
        <p:nvSpPr>
          <p:cNvPr id="2" name="Rechthoek 1"/>
          <p:cNvSpPr/>
          <p:nvPr/>
        </p:nvSpPr>
        <p:spPr>
          <a:xfrm>
            <a:off x="2351584" y="2348880"/>
            <a:ext cx="6480720" cy="267765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test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List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</a:p>
          <a:p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test.Add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(5);</a:t>
            </a:r>
          </a:p>
          <a:p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test.Add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(500);</a:t>
            </a: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item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test)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(item);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10785132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Foreach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Foreach</a:t>
            </a:r>
            <a:r>
              <a:rPr lang="nl-BE" dirty="0"/>
              <a:t> lus</a:t>
            </a:r>
          </a:p>
          <a:p>
            <a:pPr lvl="1"/>
            <a:r>
              <a:rPr lang="nl-BE" dirty="0"/>
              <a:t>Syntax:</a:t>
            </a:r>
          </a:p>
          <a:p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28</a:t>
            </a:fld>
            <a:endParaRPr lang="nl-BE"/>
          </a:p>
        </p:txBody>
      </p:sp>
      <p:sp>
        <p:nvSpPr>
          <p:cNvPr id="2" name="Rechthoek 1"/>
          <p:cNvSpPr/>
          <p:nvPr/>
        </p:nvSpPr>
        <p:spPr>
          <a:xfrm>
            <a:off x="2351584" y="2348880"/>
            <a:ext cx="6480720" cy="267765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words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[2];</a:t>
            </a:r>
          </a:p>
          <a:p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words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[0] = </a:t>
            </a:r>
            <a:r>
              <a:rPr lang="nl-BE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"woord1"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words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[1] = </a:t>
            </a:r>
            <a:r>
              <a:rPr lang="nl-BE" sz="2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"woord2"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word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words)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(word);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03937790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Foreach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Foreach lus onderbreken</a:t>
            </a:r>
          </a:p>
          <a:p>
            <a:pPr lvl="1"/>
            <a:r>
              <a:rPr lang="nl-BE" dirty="0"/>
              <a:t>De normale werking van de foreach kan op 2 manieren aangepast worden:</a:t>
            </a:r>
          </a:p>
          <a:p>
            <a:pPr lvl="2"/>
            <a:r>
              <a:rPr lang="nl-BE" dirty="0"/>
              <a:t>Continue: zal de huidige iteratie stoppen en verder gaan met de volgende objecten in de collectie</a:t>
            </a:r>
          </a:p>
          <a:p>
            <a:pPr lvl="2"/>
            <a:r>
              <a:rPr lang="nl-BE" dirty="0"/>
              <a:t>Break: zal de huidige iteratie en het doorlopen van verdere objecten van de collectie stoppen</a:t>
            </a:r>
          </a:p>
          <a:p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29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6473693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BE" dirty="0" err="1"/>
              <a:t>Verzamelingen</a:t>
            </a:r>
            <a:r>
              <a:rPr lang="fr-BE" dirty="0"/>
              <a:t> </a:t>
            </a:r>
            <a:r>
              <a:rPr lang="fr-BE" dirty="0" err="1"/>
              <a:t>worden</a:t>
            </a:r>
            <a:r>
              <a:rPr lang="fr-BE" dirty="0"/>
              <a:t> </a:t>
            </a:r>
            <a:r>
              <a:rPr lang="fr-BE" dirty="0" err="1"/>
              <a:t>dagelijks</a:t>
            </a:r>
            <a:r>
              <a:rPr lang="fr-BE" dirty="0"/>
              <a:t> </a:t>
            </a:r>
            <a:r>
              <a:rPr lang="fr-BE" dirty="0" err="1"/>
              <a:t>gebruikt</a:t>
            </a:r>
            <a:r>
              <a:rPr lang="fr-BE" dirty="0"/>
              <a:t> in </a:t>
            </a:r>
            <a:r>
              <a:rPr lang="fr-BE" dirty="0" err="1"/>
              <a:t>het</a:t>
            </a:r>
            <a:r>
              <a:rPr lang="fr-BE" dirty="0"/>
              <a:t> (</a:t>
            </a:r>
            <a:r>
              <a:rPr lang="fr-BE" dirty="0" err="1"/>
              <a:t>programmeer</a:t>
            </a:r>
            <a:r>
              <a:rPr lang="fr-BE" dirty="0"/>
              <a:t>) </a:t>
            </a:r>
            <a:r>
              <a:rPr lang="fr-BE" dirty="0" err="1"/>
              <a:t>leven</a:t>
            </a:r>
            <a:r>
              <a:rPr lang="fr-BE" dirty="0"/>
              <a:t>:</a:t>
            </a:r>
          </a:p>
          <a:p>
            <a:pPr marL="742950" lvl="2" indent="-342900">
              <a:buClr>
                <a:srgbClr val="E70F0E"/>
              </a:buClr>
            </a:pPr>
            <a:r>
              <a:rPr lang="fr-BE" dirty="0" err="1"/>
              <a:t>Een</a:t>
            </a:r>
            <a:r>
              <a:rPr lang="fr-BE" dirty="0"/>
              <a:t> </a:t>
            </a:r>
            <a:r>
              <a:rPr lang="fr-BE" dirty="0" err="1"/>
              <a:t>rij</a:t>
            </a:r>
            <a:r>
              <a:rPr lang="fr-BE" dirty="0"/>
              <a:t> </a:t>
            </a:r>
            <a:r>
              <a:rPr lang="fr-BE" dirty="0" err="1"/>
              <a:t>gegevens</a:t>
            </a:r>
            <a:r>
              <a:rPr lang="fr-BE" dirty="0"/>
              <a:t> </a:t>
            </a:r>
            <a:r>
              <a:rPr lang="fr-BE" dirty="0" err="1"/>
              <a:t>inlezen</a:t>
            </a:r>
            <a:r>
              <a:rPr lang="fr-BE" dirty="0"/>
              <a:t> en </a:t>
            </a:r>
            <a:r>
              <a:rPr lang="fr-BE" dirty="0" err="1"/>
              <a:t>sorteren</a:t>
            </a:r>
            <a:r>
              <a:rPr lang="fr-BE" dirty="0"/>
              <a:t>.</a:t>
            </a:r>
          </a:p>
          <a:p>
            <a:pPr marL="742950" lvl="2" indent="-342900">
              <a:buClr>
                <a:srgbClr val="E70F0E"/>
              </a:buClr>
            </a:pPr>
            <a:r>
              <a:rPr lang="fr-BE" dirty="0" err="1"/>
              <a:t>Stelsels</a:t>
            </a:r>
            <a:r>
              <a:rPr lang="fr-BE" dirty="0"/>
              <a:t> van </a:t>
            </a:r>
            <a:r>
              <a:rPr lang="fr-BE" dirty="0" err="1"/>
              <a:t>vergelijkingen</a:t>
            </a:r>
            <a:r>
              <a:rPr lang="fr-BE" dirty="0"/>
              <a:t> </a:t>
            </a:r>
            <a:r>
              <a:rPr lang="fr-BE" dirty="0" err="1"/>
              <a:t>oplossen</a:t>
            </a:r>
            <a:r>
              <a:rPr lang="fr-BE" dirty="0"/>
              <a:t> met matrices.</a:t>
            </a:r>
          </a:p>
          <a:p>
            <a:pPr marL="742950" lvl="2" indent="-342900">
              <a:buClr>
                <a:srgbClr val="E70F0E"/>
              </a:buClr>
            </a:pPr>
            <a:r>
              <a:rPr lang="fr-BE" dirty="0" err="1"/>
              <a:t>Opzoeken</a:t>
            </a:r>
            <a:r>
              <a:rPr lang="fr-BE" dirty="0"/>
              <a:t> van </a:t>
            </a:r>
            <a:r>
              <a:rPr lang="fr-BE" dirty="0" err="1"/>
              <a:t>gegevens</a:t>
            </a:r>
            <a:r>
              <a:rPr lang="fr-BE" dirty="0"/>
              <a:t> in </a:t>
            </a:r>
            <a:r>
              <a:rPr lang="fr-BE" dirty="0" err="1"/>
              <a:t>een</a:t>
            </a:r>
            <a:r>
              <a:rPr lang="fr-BE" dirty="0"/>
              <a:t> </a:t>
            </a:r>
            <a:r>
              <a:rPr lang="fr-BE" dirty="0" err="1"/>
              <a:t>lijst</a:t>
            </a:r>
            <a:endParaRPr lang="fr-BE" dirty="0"/>
          </a:p>
          <a:p>
            <a:pPr>
              <a:lnSpc>
                <a:spcPct val="90000"/>
              </a:lnSpc>
            </a:pPr>
            <a:r>
              <a:rPr lang="fr-BE" dirty="0" err="1"/>
              <a:t>Gewone</a:t>
            </a:r>
            <a:r>
              <a:rPr lang="fr-BE" dirty="0"/>
              <a:t> </a:t>
            </a:r>
            <a:r>
              <a:rPr lang="fr-BE" dirty="0" err="1"/>
              <a:t>variabelen</a:t>
            </a:r>
            <a:r>
              <a:rPr lang="fr-BE" dirty="0"/>
              <a:t> </a:t>
            </a:r>
            <a:r>
              <a:rPr lang="fr-BE" dirty="0" err="1"/>
              <a:t>zijn</a:t>
            </a:r>
            <a:r>
              <a:rPr lang="fr-BE" dirty="0"/>
              <a:t> niet </a:t>
            </a:r>
            <a:r>
              <a:rPr lang="fr-BE" dirty="0" err="1"/>
              <a:t>bruikbaar</a:t>
            </a:r>
            <a:r>
              <a:rPr lang="fr-BE" dirty="0"/>
              <a:t> </a:t>
            </a:r>
            <a:r>
              <a:rPr lang="fr-BE" dirty="0" err="1"/>
              <a:t>wanneer</a:t>
            </a:r>
            <a:r>
              <a:rPr lang="fr-BE" dirty="0"/>
              <a:t> je </a:t>
            </a:r>
            <a:r>
              <a:rPr lang="fr-BE" dirty="0" err="1"/>
              <a:t>werkt</a:t>
            </a:r>
            <a:r>
              <a:rPr lang="fr-BE" dirty="0"/>
              <a:t> met </a:t>
            </a:r>
            <a:r>
              <a:rPr lang="fr-BE" dirty="0" err="1"/>
              <a:t>rijen</a:t>
            </a:r>
            <a:r>
              <a:rPr lang="fr-BE" dirty="0"/>
              <a:t> </a:t>
            </a:r>
            <a:r>
              <a:rPr lang="fr-BE" dirty="0" err="1"/>
              <a:t>gegevens</a:t>
            </a:r>
            <a:r>
              <a:rPr lang="fr-BE" dirty="0"/>
              <a:t>!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548947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Foreach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Foreach lus onderbreken</a:t>
            </a:r>
          </a:p>
          <a:p>
            <a:pPr lvl="1"/>
            <a:r>
              <a:rPr lang="nl-BE" dirty="0"/>
              <a:t>Continue:</a:t>
            </a:r>
          </a:p>
          <a:p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30</a:t>
            </a:fld>
            <a:endParaRPr lang="nl-BE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B26AD30F-05FA-4751-9AE9-1CD7B86CA92B}"/>
              </a:ext>
            </a:extLst>
          </p:cNvPr>
          <p:cNvSpPr/>
          <p:nvPr/>
        </p:nvSpPr>
        <p:spPr>
          <a:xfrm>
            <a:off x="2183340" y="2204864"/>
            <a:ext cx="5064788" cy="378565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List&lt;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test =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List&lt;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test.Add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(5);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test.Add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(100);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test.Add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(500);</a:t>
            </a:r>
          </a:p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item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test)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(item == 100)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continue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(item +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 &gt; 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nl-BE" sz="2000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D6EDEBE5-3745-452A-909A-B66811DC3CC4}"/>
              </a:ext>
            </a:extLst>
          </p:cNvPr>
          <p:cNvSpPr txBox="1"/>
          <p:nvPr/>
        </p:nvSpPr>
        <p:spPr>
          <a:xfrm>
            <a:off x="7248128" y="4797152"/>
            <a:ext cx="208823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Output: 5 &gt; 500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69453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Foreach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Foreach lus onderbreken</a:t>
            </a:r>
          </a:p>
          <a:p>
            <a:pPr lvl="1"/>
            <a:r>
              <a:rPr lang="nl-BE" dirty="0"/>
              <a:t>Break:</a:t>
            </a:r>
          </a:p>
          <a:p>
            <a:endParaRPr lang="en-US" dirty="0"/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31</a:t>
            </a:fld>
            <a:endParaRPr lang="nl-BE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B26AD30F-05FA-4751-9AE9-1CD7B86CA92B}"/>
              </a:ext>
            </a:extLst>
          </p:cNvPr>
          <p:cNvSpPr/>
          <p:nvPr/>
        </p:nvSpPr>
        <p:spPr>
          <a:xfrm>
            <a:off x="2239097" y="2204864"/>
            <a:ext cx="5040560" cy="378565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List&lt;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test =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List&lt;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test.Add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(5);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test.Add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(100);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test.Add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(500);</a:t>
            </a:r>
          </a:p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item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test)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(item == 100)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(item +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 &gt; 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nl-BE" sz="2000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D6EDEBE5-3745-452A-909A-B66811DC3CC4}"/>
              </a:ext>
            </a:extLst>
          </p:cNvPr>
          <p:cNvSpPr txBox="1"/>
          <p:nvPr/>
        </p:nvSpPr>
        <p:spPr>
          <a:xfrm>
            <a:off x="7248128" y="4797152"/>
            <a:ext cx="208823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Output: 5 &gt;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16354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/>
        </p:spPr>
        <p:txBody>
          <a:bodyPr anchor="ctr"/>
          <a:lstStyle/>
          <a:p>
            <a:pPr marL="0" indent="0">
              <a:buNone/>
            </a:pPr>
            <a:r>
              <a:rPr lang="nl-BE" sz="2800" dirty="0" err="1">
                <a:solidFill>
                  <a:schemeClr val="bg1"/>
                </a:solidFill>
              </a:rPr>
              <a:t>Collections</a:t>
            </a:r>
            <a:r>
              <a:rPr lang="nl-BE" sz="2800" dirty="0">
                <a:solidFill>
                  <a:schemeClr val="bg1"/>
                </a:solidFill>
              </a:rPr>
              <a:t> - Inleiding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Array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ArrayList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Generic</a:t>
            </a:r>
            <a:r>
              <a:rPr lang="nl-BE" dirty="0">
                <a:solidFill>
                  <a:schemeClr val="bg1"/>
                </a:solidFill>
              </a:rPr>
              <a:t> 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 err="1">
                <a:solidFill>
                  <a:schemeClr val="bg1"/>
                </a:solidFill>
              </a:rPr>
              <a:t>Enumerations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871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Enumeraties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Enumeraties</a:t>
            </a:r>
            <a:r>
              <a:rPr lang="en-US" dirty="0"/>
              <a:t> zijn </a:t>
            </a:r>
            <a:r>
              <a:rPr lang="en-US" dirty="0" err="1"/>
              <a:t>groepen</a:t>
            </a:r>
            <a:r>
              <a:rPr lang="en-US" dirty="0"/>
              <a:t> van </a:t>
            </a:r>
            <a:r>
              <a:rPr lang="en-US" dirty="0" err="1"/>
              <a:t>genoemde</a:t>
            </a:r>
            <a:r>
              <a:rPr lang="en-US" dirty="0"/>
              <a:t> </a:t>
            </a:r>
            <a:r>
              <a:rPr lang="en-US" dirty="0" err="1"/>
              <a:t>constante</a:t>
            </a:r>
            <a:r>
              <a:rPr lang="en-US" dirty="0"/>
              <a:t> </a:t>
            </a:r>
            <a:r>
              <a:rPr lang="en-US" dirty="0" err="1"/>
              <a:t>waarden</a:t>
            </a:r>
            <a:endParaRPr lang="en-US" dirty="0"/>
          </a:p>
          <a:p>
            <a:r>
              <a:rPr lang="en-US" dirty="0" err="1"/>
              <a:t>Meestal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enumeratie</a:t>
            </a:r>
            <a:r>
              <a:rPr lang="en-US" dirty="0"/>
              <a:t> in de namespace </a:t>
            </a:r>
            <a:r>
              <a:rPr lang="en-US" dirty="0" err="1"/>
              <a:t>aangemaakt</a:t>
            </a:r>
            <a:r>
              <a:rPr lang="en-US" dirty="0"/>
              <a:t> </a:t>
            </a:r>
            <a:r>
              <a:rPr lang="en-US" dirty="0" err="1"/>
              <a:t>zodat</a:t>
            </a:r>
            <a:r>
              <a:rPr lang="en-US" dirty="0"/>
              <a:t> </a:t>
            </a:r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klassen</a:t>
            </a:r>
            <a:r>
              <a:rPr lang="en-US" dirty="0"/>
              <a:t> </a:t>
            </a:r>
            <a:r>
              <a:rPr lang="en-US" dirty="0" err="1"/>
              <a:t>toegang</a:t>
            </a:r>
            <a:r>
              <a:rPr lang="en-US" dirty="0"/>
              <a:t> </a:t>
            </a:r>
            <a:r>
              <a:rPr lang="en-US" dirty="0" err="1"/>
              <a:t>hebben</a:t>
            </a:r>
            <a:endParaRPr lang="en-US" dirty="0"/>
          </a:p>
          <a:p>
            <a:r>
              <a:rPr lang="en-US" dirty="0" err="1"/>
              <a:t>Enumeraties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aangemaakt</a:t>
            </a:r>
            <a:r>
              <a:rPr lang="en-US" dirty="0"/>
              <a:t> met het </a:t>
            </a:r>
            <a:r>
              <a:rPr lang="en-US" dirty="0" err="1"/>
              <a:t>enum</a:t>
            </a:r>
            <a:r>
              <a:rPr lang="en-US" dirty="0"/>
              <a:t> keyword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18C6A0-057A-49AF-AB90-A4A80B1779FC}" type="slidenum">
              <a:rPr lang="nl-BE" smtClean="0"/>
              <a:pPr/>
              <a:t>33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86159368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Enumeraties</a:t>
            </a:r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Syntax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18C6A0-057A-49AF-AB90-A4A80B1779FC}" type="slidenum">
              <a:rPr lang="nl-BE" smtClean="0"/>
              <a:pPr/>
              <a:t>34</a:t>
            </a:fld>
            <a:endParaRPr lang="nl-BE" dirty="0"/>
          </a:p>
        </p:txBody>
      </p:sp>
      <p:sp>
        <p:nvSpPr>
          <p:cNvPr id="6" name="Rechthoek 5"/>
          <p:cNvSpPr/>
          <p:nvPr/>
        </p:nvSpPr>
        <p:spPr>
          <a:xfrm>
            <a:off x="3071664" y="2204864"/>
            <a:ext cx="4572000" cy="2677656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	Zuid,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Noord,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West,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Oost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9952922"/>
      </p:ext>
    </p:extLst>
  </p:cSld>
  <p:clrMapOvr>
    <a:masterClrMapping/>
  </p:clrMapOvr>
  <p:transition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Enumeraties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Voordelen:</a:t>
            </a:r>
          </a:p>
          <a:p>
            <a:pPr lvl="1"/>
            <a:r>
              <a:rPr lang="nl-BE" dirty="0" err="1"/>
              <a:t>Intellisense</a:t>
            </a:r>
            <a:r>
              <a:rPr lang="nl-BE" dirty="0"/>
              <a:t> hulp =&gt; voorstel van mogelijke enumeratie waarden</a:t>
            </a:r>
          </a:p>
          <a:p>
            <a:pPr lvl="1"/>
            <a:r>
              <a:rPr lang="nl-BE" dirty="0" err="1"/>
              <a:t>Compile</a:t>
            </a:r>
            <a:r>
              <a:rPr lang="nl-BE" dirty="0"/>
              <a:t> time controle &lt;&gt; </a:t>
            </a:r>
            <a:r>
              <a:rPr lang="nl-BE" dirty="0" err="1"/>
              <a:t>vb</a:t>
            </a:r>
            <a:r>
              <a:rPr lang="nl-BE" dirty="0"/>
              <a:t> string / int waarden</a:t>
            </a:r>
          </a:p>
          <a:p>
            <a:pPr lvl="1"/>
            <a:r>
              <a:rPr lang="nl-BE" dirty="0"/>
              <a:t>Duidelijk voor andere programmeurs (mogelijke return waarden / parameters zijn gekend via duidelijke enumeratie namen)</a:t>
            </a:r>
          </a:p>
          <a:p>
            <a:pPr lvl="1"/>
            <a:endParaRPr lang="nl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18C6A0-057A-49AF-AB90-A4A80B1779FC}" type="slidenum">
              <a:rPr lang="nl-BE" smtClean="0"/>
              <a:pPr/>
              <a:t>35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55618940"/>
      </p:ext>
    </p:extLst>
  </p:cSld>
  <p:clrMapOvr>
    <a:masterClrMapping/>
  </p:clrMapOvr>
  <p:transition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Enumeraties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Voorbeeld</a:t>
            </a:r>
          </a:p>
          <a:p>
            <a:pPr lvl="1"/>
            <a:r>
              <a:rPr lang="nl-BE" dirty="0"/>
              <a:t>Een Gps klasse voorziet in de functie Navigeer. Op basis van coördinaten (int parameter) zal de Navigeer functie aangeven in welke windrichting we ons moeten bewegen.</a:t>
            </a:r>
          </a:p>
          <a:p>
            <a:pPr marL="457200" lvl="1" indent="0">
              <a:buNone/>
            </a:pPr>
            <a:r>
              <a:rPr lang="nl-BE" i="1" dirty="0"/>
              <a:t>(de richting zal bepaald worden door de rest van de deling van de coördinaten door 4 &gt; 0 = Zuid, 1 = …)</a:t>
            </a:r>
          </a:p>
          <a:p>
            <a:pPr marL="800100" lvl="1" indent="-342900">
              <a:buFontTx/>
              <a:buChar char="-"/>
            </a:pPr>
            <a:r>
              <a:rPr lang="nl-BE" i="1" dirty="0"/>
              <a:t>Versie 1: zonder </a:t>
            </a:r>
            <a:r>
              <a:rPr lang="nl-BE" i="1" dirty="0" err="1"/>
              <a:t>enum</a:t>
            </a:r>
            <a:endParaRPr lang="nl-BE" i="1" dirty="0"/>
          </a:p>
          <a:p>
            <a:pPr marL="800100" lvl="1" indent="-342900">
              <a:buFontTx/>
              <a:buChar char="-"/>
            </a:pPr>
            <a:r>
              <a:rPr lang="nl-BE" i="1" dirty="0"/>
              <a:t>Versie 2: met </a:t>
            </a:r>
            <a:r>
              <a:rPr lang="nl-BE" i="1" dirty="0" err="1"/>
              <a:t>enum</a:t>
            </a:r>
            <a:endParaRPr lang="nl-BE" i="1" dirty="0"/>
          </a:p>
        </p:txBody>
      </p:sp>
    </p:spTree>
    <p:extLst>
      <p:ext uri="{BB962C8B-B14F-4D97-AF65-F5344CB8AC3E}">
        <p14:creationId xmlns:p14="http://schemas.microsoft.com/office/powerpoint/2010/main" val="3184415764"/>
      </p:ext>
    </p:extLst>
  </p:cSld>
  <p:clrMapOvr>
    <a:masterClrMapping/>
  </p:clrMapOvr>
  <p:transition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Enumeraties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Achterliggende waarden van constanten: standaard = int</a:t>
            </a:r>
          </a:p>
          <a:p>
            <a:r>
              <a:rPr lang="nl-BE" dirty="0"/>
              <a:t>Kan aangepast worden naar byte, short, long</a:t>
            </a:r>
          </a:p>
          <a:p>
            <a:r>
              <a:rPr lang="nl-BE" dirty="0"/>
              <a:t>Start vanaf 0 (indien int) =&gt; kan aangepast worden:</a:t>
            </a:r>
          </a:p>
          <a:p>
            <a:pPr marL="0" indent="0">
              <a:buNone/>
            </a:pPr>
            <a:endParaRPr lang="nl-BE" dirty="0"/>
          </a:p>
          <a:p>
            <a:pPr lvl="1"/>
            <a:endParaRPr lang="nl-BE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18C6A0-057A-49AF-AB90-A4A80B1779FC}" type="slidenum">
              <a:rPr lang="nl-BE" smtClean="0"/>
              <a:pPr/>
              <a:t>37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48991472"/>
      </p:ext>
    </p:extLst>
  </p:cSld>
  <p:clrMapOvr>
    <a:masterClrMapping/>
  </p:clrMapOvr>
  <p:transition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Enumeraties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Integer waarde toewijzen </a:t>
            </a:r>
            <a:r>
              <a:rPr lang="nl-BE" dirty="0" err="1"/>
              <a:t>enum</a:t>
            </a:r>
            <a:r>
              <a:rPr lang="nl-BE" dirty="0"/>
              <a:t> labels</a:t>
            </a:r>
          </a:p>
        </p:txBody>
      </p:sp>
      <p:sp>
        <p:nvSpPr>
          <p:cNvPr id="4" name="Rechthoek 3"/>
          <p:cNvSpPr/>
          <p:nvPr/>
        </p:nvSpPr>
        <p:spPr>
          <a:xfrm>
            <a:off x="3287688" y="2420888"/>
            <a:ext cx="4572000" cy="2677656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nl-BE" sz="2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Zuid = 10,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Noord = 20,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West = 30,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Oost = 40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922106225"/>
      </p:ext>
    </p:extLst>
  </p:cSld>
  <p:clrMapOvr>
    <a:masterClrMapping/>
  </p:clrMapOvr>
  <p:transition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/>
              <a:t>Enumeraties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Waarde opvragen:</a:t>
            </a:r>
          </a:p>
          <a:p>
            <a:pPr marL="0" indent="0">
              <a:buNone/>
            </a:pP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richting =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.Zuid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intwaarde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)richting;</a:t>
            </a:r>
          </a:p>
          <a:p>
            <a:r>
              <a:rPr lang="nl-BE" dirty="0"/>
              <a:t>Naam opvragen: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818C6A0-057A-49AF-AB90-A4A80B1779FC}" type="slidenum">
              <a:rPr lang="nl-BE" smtClean="0"/>
              <a:pPr/>
              <a:t>39</a:t>
            </a:fld>
            <a:endParaRPr lang="nl-BE"/>
          </a:p>
        </p:txBody>
      </p:sp>
      <p:sp>
        <p:nvSpPr>
          <p:cNvPr id="2" name="Rechthoek 1"/>
          <p:cNvSpPr/>
          <p:nvPr/>
        </p:nvSpPr>
        <p:spPr>
          <a:xfrm>
            <a:off x="1767614" y="3986028"/>
            <a:ext cx="8424936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richting = 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.Zuid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 string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enumNaam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richting.ToString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nl-BE" sz="2400" dirty="0"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271650450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BE" dirty="0" err="1"/>
              <a:t>Voorbeeld</a:t>
            </a:r>
            <a:r>
              <a:rPr lang="fr-BE" dirty="0"/>
              <a:t>:</a:t>
            </a:r>
          </a:p>
          <a:p>
            <a:pPr lvl="1">
              <a:lnSpc>
                <a:spcPct val="90000"/>
              </a:lnSpc>
            </a:pPr>
            <a:r>
              <a:rPr lang="fr-BE" dirty="0" err="1"/>
              <a:t>lees</a:t>
            </a:r>
            <a:r>
              <a:rPr lang="fr-BE" dirty="0"/>
              <a:t> 100 </a:t>
            </a:r>
            <a:r>
              <a:rPr lang="fr-BE" dirty="0" err="1"/>
              <a:t>gehele</a:t>
            </a:r>
            <a:r>
              <a:rPr lang="fr-BE" dirty="0"/>
              <a:t> </a:t>
            </a:r>
            <a:r>
              <a:rPr lang="fr-BE" dirty="0" err="1"/>
              <a:t>getallen</a:t>
            </a:r>
            <a:r>
              <a:rPr lang="fr-BE" dirty="0"/>
              <a:t> en </a:t>
            </a:r>
            <a:r>
              <a:rPr lang="fr-BE" dirty="0" err="1"/>
              <a:t>bereken</a:t>
            </a:r>
            <a:r>
              <a:rPr lang="fr-BE" dirty="0"/>
              <a:t> het </a:t>
            </a:r>
            <a:r>
              <a:rPr lang="fr-BE" dirty="0" err="1"/>
              <a:t>gemiddelde</a:t>
            </a:r>
            <a:r>
              <a:rPr lang="fr-BE" dirty="0"/>
              <a:t>:</a:t>
            </a:r>
          </a:p>
          <a:p>
            <a:pPr lvl="1">
              <a:lnSpc>
                <a:spcPct val="90000"/>
              </a:lnSpc>
              <a:buNone/>
            </a:pPr>
            <a:r>
              <a:rPr lang="fr-BE" dirty="0"/>
              <a:t>	(</a:t>
            </a:r>
            <a:r>
              <a:rPr lang="fr-BE" dirty="0" err="1"/>
              <a:t>voorbeeld</a:t>
            </a:r>
            <a:r>
              <a:rPr lang="fr-BE" dirty="0"/>
              <a:t> van </a:t>
            </a:r>
            <a:r>
              <a:rPr lang="fr-BE" dirty="0" err="1"/>
              <a:t>slechte</a:t>
            </a:r>
            <a:r>
              <a:rPr lang="fr-BE" dirty="0"/>
              <a:t> code)</a:t>
            </a:r>
            <a:endParaRPr lang="fr-BE" sz="32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</a:t>
            </a:fld>
            <a:endParaRPr lang="nl-BE"/>
          </a:p>
        </p:txBody>
      </p:sp>
      <p:sp>
        <p:nvSpPr>
          <p:cNvPr id="2" name="Rechthoek 1"/>
          <p:cNvSpPr/>
          <p:nvPr/>
        </p:nvSpPr>
        <p:spPr>
          <a:xfrm>
            <a:off x="1631504" y="2780928"/>
            <a:ext cx="8712968" cy="304698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getal1, getal2, getal3, …, getal100;</a:t>
            </a:r>
          </a:p>
          <a:p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getal1 =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Convert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.ToInt32(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getal2 =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Convert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.ToInt32(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…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getal100 = 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Convert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.ToInt32(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som = getal1 + getal2 + …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145893587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Enumeraties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Switch – cases worden automatisch ingevuld!</a:t>
            </a:r>
          </a:p>
          <a:p>
            <a:pPr marL="0" indent="0">
              <a:buNone/>
            </a:pPr>
            <a:endParaRPr lang="nl-BE" dirty="0"/>
          </a:p>
        </p:txBody>
      </p:sp>
      <p:sp>
        <p:nvSpPr>
          <p:cNvPr id="4" name="Rechthoek 3"/>
          <p:cNvSpPr/>
          <p:nvPr/>
        </p:nvSpPr>
        <p:spPr>
          <a:xfrm>
            <a:off x="2063552" y="2348881"/>
            <a:ext cx="7488832" cy="440120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richting = </a:t>
            </a:r>
            <a:r>
              <a:rPr lang="nl-BE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.Noord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switch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(richting)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.Zuid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.Noord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.West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WindRichting</a:t>
            </a:r>
            <a:r>
              <a:rPr lang="nl-BE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.Oost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nl-BE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nl-BE" sz="2000" dirty="0"/>
          </a:p>
        </p:txBody>
      </p:sp>
    </p:spTree>
    <p:extLst>
      <p:ext uri="{BB962C8B-B14F-4D97-AF65-F5344CB8AC3E}">
        <p14:creationId xmlns:p14="http://schemas.microsoft.com/office/powerpoint/2010/main" val="1593393322"/>
      </p:ext>
    </p:extLst>
  </p:cSld>
  <p:clrMapOvr>
    <a:masterClrMapping/>
  </p:clrMapOvr>
  <p:transition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Vragen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41</a:t>
            </a:fld>
            <a:endParaRPr lang="nl-BE"/>
          </a:p>
        </p:txBody>
      </p:sp>
      <p:pic>
        <p:nvPicPr>
          <p:cNvPr id="2" name="Tijdelijke aanduiding voor inhoud 5" descr="Afbeelding met tekening&#10;&#10;Automatisch gegenereerde beschrijving">
            <a:extLst>
              <a:ext uri="{FF2B5EF4-FFF2-40B4-BE49-F238E27FC236}">
                <a16:creationId xmlns:a16="http://schemas.microsoft.com/office/drawing/2014/main" id="{953694B9-57DE-4497-8DCB-B5291AEE84C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863752" y="1813655"/>
            <a:ext cx="3728438" cy="3977832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dirty="0" err="1"/>
              <a:t>Gebruik</a:t>
            </a:r>
            <a:r>
              <a:rPr lang="fr-BE" dirty="0"/>
              <a:t> van </a:t>
            </a:r>
            <a:r>
              <a:rPr lang="fr-BE" dirty="0" err="1"/>
              <a:t>een</a:t>
            </a:r>
            <a:r>
              <a:rPr lang="fr-BE" dirty="0"/>
              <a:t> lus =&gt; niet </a:t>
            </a:r>
            <a:r>
              <a:rPr lang="fr-BE" dirty="0" err="1"/>
              <a:t>mogelijk</a:t>
            </a:r>
            <a:endParaRPr lang="fr-BE" dirty="0"/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5</a:t>
            </a:fld>
            <a:endParaRPr lang="nl-BE"/>
          </a:p>
        </p:txBody>
      </p:sp>
      <p:sp>
        <p:nvSpPr>
          <p:cNvPr id="7" name="Rechthoek 6"/>
          <p:cNvSpPr/>
          <p:nvPr/>
        </p:nvSpPr>
        <p:spPr>
          <a:xfrm>
            <a:off x="1631504" y="2276872"/>
            <a:ext cx="9361040" cy="304698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getal1, getal2, …, getal100;</a:t>
            </a:r>
          </a:p>
          <a:p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n-NO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nn-NO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nn-NO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n-NO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 = 1; i &lt; 101; i++)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getal+i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</a:t>
            </a:r>
            <a:r>
              <a:rPr lang="nl-BE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Convert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.ToInt32(</a:t>
            </a:r>
            <a:r>
              <a:rPr lang="nl-BE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nl-BE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());</a:t>
            </a: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nl-BE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…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916847303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2514B8C1-7082-4945-BE43-E54D18E0C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710507"/>
            <a:ext cx="6931320" cy="646289"/>
          </a:xfrm>
          <a:solidFill>
            <a:srgbClr val="002757"/>
          </a:solidFill>
          <a:effectLst/>
        </p:spPr>
        <p:txBody>
          <a:bodyPr anchor="ctr"/>
          <a:lstStyle/>
          <a:p>
            <a:pPr marL="0" indent="0">
              <a:buNone/>
            </a:pPr>
            <a:r>
              <a:rPr lang="nl-BE" sz="2800" dirty="0" err="1">
                <a:solidFill>
                  <a:schemeClr val="bg1"/>
                </a:solidFill>
              </a:rPr>
              <a:t>Collections</a:t>
            </a:r>
            <a:r>
              <a:rPr lang="nl-BE" sz="2800" dirty="0">
                <a:solidFill>
                  <a:schemeClr val="bg1"/>
                </a:solidFill>
              </a:rPr>
              <a:t> - Inleiding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8">
            <a:extLst>
              <a:ext uri="{FF2B5EF4-FFF2-40B4-BE49-F238E27FC236}">
                <a16:creationId xmlns:a16="http://schemas.microsoft.com/office/drawing/2014/main" id="{81B441F4-9153-4721-B979-3CDB4CE936C5}"/>
              </a:ext>
            </a:extLst>
          </p:cNvPr>
          <p:cNvSpPr txBox="1">
            <a:spLocks/>
          </p:cNvSpPr>
          <p:nvPr/>
        </p:nvSpPr>
        <p:spPr>
          <a:xfrm>
            <a:off x="2438400" y="1627463"/>
            <a:ext cx="6931320" cy="646289"/>
          </a:xfrm>
          <a:prstGeom prst="rect">
            <a:avLst/>
          </a:prstGeom>
          <a:solidFill>
            <a:srgbClr val="002757"/>
          </a:solidFill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Array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jdelijke aanduiding voor inhoud 8">
            <a:extLst>
              <a:ext uri="{FF2B5EF4-FFF2-40B4-BE49-F238E27FC236}">
                <a16:creationId xmlns:a16="http://schemas.microsoft.com/office/drawing/2014/main" id="{243BEEEC-CB6B-4E38-9672-48888EF01881}"/>
              </a:ext>
            </a:extLst>
          </p:cNvPr>
          <p:cNvSpPr txBox="1">
            <a:spLocks/>
          </p:cNvSpPr>
          <p:nvPr/>
        </p:nvSpPr>
        <p:spPr>
          <a:xfrm>
            <a:off x="2453148" y="2544419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ArrayList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8">
            <a:extLst>
              <a:ext uri="{FF2B5EF4-FFF2-40B4-BE49-F238E27FC236}">
                <a16:creationId xmlns:a16="http://schemas.microsoft.com/office/drawing/2014/main" id="{F00BE261-6B96-4F9A-A9EB-067965E539EE}"/>
              </a:ext>
            </a:extLst>
          </p:cNvPr>
          <p:cNvSpPr txBox="1">
            <a:spLocks/>
          </p:cNvSpPr>
          <p:nvPr/>
        </p:nvSpPr>
        <p:spPr>
          <a:xfrm>
            <a:off x="2467685" y="346137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BE" dirty="0" err="1">
                <a:solidFill>
                  <a:schemeClr val="bg1"/>
                </a:solidFill>
              </a:rPr>
              <a:t>Collections</a:t>
            </a:r>
            <a:r>
              <a:rPr lang="nl-BE" dirty="0">
                <a:solidFill>
                  <a:schemeClr val="bg1"/>
                </a:solidFill>
              </a:rPr>
              <a:t> - </a:t>
            </a:r>
            <a:r>
              <a:rPr lang="nl-BE" dirty="0" err="1">
                <a:solidFill>
                  <a:schemeClr val="bg1"/>
                </a:solidFill>
              </a:rPr>
              <a:t>Generic</a:t>
            </a:r>
            <a:r>
              <a:rPr lang="nl-BE" dirty="0">
                <a:solidFill>
                  <a:schemeClr val="bg1"/>
                </a:solidFill>
              </a:rPr>
              <a:t> List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ijdelijke aanduiding voor inhoud 8">
            <a:extLst>
              <a:ext uri="{FF2B5EF4-FFF2-40B4-BE49-F238E27FC236}">
                <a16:creationId xmlns:a16="http://schemas.microsoft.com/office/drawing/2014/main" id="{C6CA862F-6DE1-4AAF-B477-EB89011DB133}"/>
              </a:ext>
            </a:extLst>
          </p:cNvPr>
          <p:cNvSpPr txBox="1">
            <a:spLocks/>
          </p:cNvSpPr>
          <p:nvPr/>
        </p:nvSpPr>
        <p:spPr>
          <a:xfrm>
            <a:off x="2462511" y="4386035"/>
            <a:ext cx="6931320" cy="646289"/>
          </a:xfrm>
          <a:prstGeom prst="rect">
            <a:avLst/>
          </a:prstGeom>
          <a:solidFill>
            <a:srgbClr val="002757"/>
          </a:solidFill>
          <a:effectLst/>
        </p:spPr>
        <p:txBody>
          <a:bodyPr vert="horz" wrap="none" lIns="91440" tIns="45720" rIns="91440" bIns="45720" rtlCol="0" anchor="ctr">
            <a:noAutofit/>
          </a:bodyPr>
          <a:lstStyle>
            <a:lvl1pPr marL="352425" indent="-352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00049"/>
              </a:buClr>
              <a:buFont typeface="Arial" panose="020B0604020202020204" pitchFamily="34" charset="0"/>
              <a:buChar char="•"/>
              <a:defRPr sz="2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757"/>
              </a:buClr>
              <a:buFont typeface="Wingdings" charset="2"/>
              <a:buChar char="§"/>
              <a:defRPr sz="24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75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 err="1">
                <a:solidFill>
                  <a:schemeClr val="bg1"/>
                </a:solidFill>
              </a:rPr>
              <a:t>Enumerations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239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sz="2800" dirty="0" err="1"/>
              <a:t>Oplossing</a:t>
            </a:r>
            <a:r>
              <a:rPr lang="fr-BE" sz="2800" dirty="0"/>
              <a:t> 1: </a:t>
            </a:r>
            <a:r>
              <a:rPr lang="fr-BE" sz="2800" dirty="0" err="1"/>
              <a:t>Array</a:t>
            </a:r>
            <a:endParaRPr lang="fr-BE" sz="2800" dirty="0"/>
          </a:p>
          <a:p>
            <a:pPr lvl="1"/>
            <a:r>
              <a:rPr lang="fr-BE" sz="2400" dirty="0" err="1"/>
              <a:t>Reeks</a:t>
            </a:r>
            <a:r>
              <a:rPr lang="fr-BE" sz="2400" dirty="0"/>
              <a:t> van </a:t>
            </a:r>
            <a:r>
              <a:rPr lang="fr-BE" sz="2400" dirty="0" err="1"/>
              <a:t>elementen</a:t>
            </a:r>
            <a:r>
              <a:rPr lang="fr-BE" sz="2400" dirty="0"/>
              <a:t> van </a:t>
            </a:r>
            <a:r>
              <a:rPr lang="fr-BE" sz="2400" dirty="0" err="1"/>
              <a:t>hetzelfde</a:t>
            </a:r>
            <a:r>
              <a:rPr lang="fr-BE" sz="2400" dirty="0"/>
              <a:t> type</a:t>
            </a:r>
            <a:br>
              <a:rPr lang="fr-BE" sz="2400" dirty="0"/>
            </a:br>
            <a:r>
              <a:rPr lang="fr-BE" sz="2400" dirty="0"/>
              <a:t>( </a:t>
            </a:r>
            <a:r>
              <a:rPr lang="fr-BE" sz="2400" dirty="0" err="1"/>
              <a:t>zowel</a:t>
            </a:r>
            <a:r>
              <a:rPr lang="fr-BE" sz="2400" dirty="0"/>
              <a:t> </a:t>
            </a:r>
            <a:r>
              <a:rPr lang="fr-BE" sz="2400" dirty="0" err="1"/>
              <a:t>Objecten</a:t>
            </a:r>
            <a:r>
              <a:rPr lang="fr-BE" sz="2400" dirty="0"/>
              <a:t> </a:t>
            </a:r>
            <a:r>
              <a:rPr lang="fr-BE" sz="2400" dirty="0" err="1"/>
              <a:t>als</a:t>
            </a:r>
            <a:r>
              <a:rPr lang="fr-BE" sz="2400" dirty="0"/>
              <a:t> </a:t>
            </a:r>
            <a:r>
              <a:rPr lang="fr-BE" sz="2400" dirty="0" err="1"/>
              <a:t>primitieve</a:t>
            </a:r>
            <a:r>
              <a:rPr lang="fr-BE" sz="2400" dirty="0"/>
              <a:t> types </a:t>
            </a:r>
            <a:r>
              <a:rPr lang="fr-BE" sz="2400" dirty="0" err="1"/>
              <a:t>mogelijk</a:t>
            </a:r>
            <a:r>
              <a:rPr lang="fr-BE" sz="2400" dirty="0"/>
              <a:t>)</a:t>
            </a:r>
          </a:p>
          <a:p>
            <a:pPr lvl="1"/>
            <a:r>
              <a:rPr lang="fr-BE" sz="2400" dirty="0" err="1"/>
              <a:t>Deelelementen</a:t>
            </a:r>
            <a:r>
              <a:rPr lang="fr-BE" sz="2400" dirty="0"/>
              <a:t> </a:t>
            </a:r>
            <a:r>
              <a:rPr lang="fr-BE" sz="2400" dirty="0" err="1"/>
              <a:t>bevinden</a:t>
            </a:r>
            <a:r>
              <a:rPr lang="fr-BE" sz="2400" dirty="0"/>
              <a:t> </a:t>
            </a:r>
            <a:r>
              <a:rPr lang="fr-BE" sz="2400" dirty="0" err="1"/>
              <a:t>zich</a:t>
            </a:r>
            <a:r>
              <a:rPr lang="fr-BE" sz="2400" dirty="0"/>
              <a:t> in </a:t>
            </a:r>
            <a:r>
              <a:rPr lang="fr-BE" sz="2400" dirty="0" err="1"/>
              <a:t>een</a:t>
            </a:r>
            <a:r>
              <a:rPr lang="fr-BE" sz="2400" dirty="0"/>
              <a:t> </a:t>
            </a:r>
            <a:r>
              <a:rPr lang="fr-BE" sz="2400" dirty="0" err="1"/>
              <a:t>aaneengesloten</a:t>
            </a:r>
            <a:r>
              <a:rPr lang="fr-BE" sz="2400" dirty="0"/>
              <a:t> </a:t>
            </a:r>
            <a:r>
              <a:rPr lang="fr-BE" sz="2400" dirty="0" err="1"/>
              <a:t>blok</a:t>
            </a:r>
            <a:r>
              <a:rPr lang="fr-BE" sz="2400" dirty="0"/>
              <a:t> in </a:t>
            </a:r>
            <a:r>
              <a:rPr lang="fr-BE" sz="2400" dirty="0" err="1"/>
              <a:t>het</a:t>
            </a:r>
            <a:r>
              <a:rPr lang="fr-BE" sz="2400" dirty="0"/>
              <a:t> </a:t>
            </a:r>
            <a:r>
              <a:rPr lang="fr-BE" sz="2400" dirty="0" err="1"/>
              <a:t>geheugen</a:t>
            </a:r>
            <a:endParaRPr lang="fr-BE" sz="2400" dirty="0"/>
          </a:p>
          <a:p>
            <a:pPr lvl="1"/>
            <a:r>
              <a:rPr lang="fr-BE" sz="2400" dirty="0" err="1"/>
              <a:t>Toegankelijk</a:t>
            </a:r>
            <a:r>
              <a:rPr lang="fr-BE" sz="2400" dirty="0"/>
              <a:t> met index </a:t>
            </a:r>
            <a:r>
              <a:rPr lang="fr-BE" sz="2400" dirty="0" err="1"/>
              <a:t>getallen</a:t>
            </a:r>
            <a:r>
              <a:rPr lang="fr-BE" sz="2400" dirty="0"/>
              <a:t> (= </a:t>
            </a:r>
            <a:r>
              <a:rPr lang="fr-BE" sz="2400" dirty="0" err="1"/>
              <a:t>indexing</a:t>
            </a:r>
            <a:r>
              <a:rPr lang="fr-BE" sz="2400" dirty="0"/>
              <a:t> </a:t>
            </a:r>
            <a:r>
              <a:rPr lang="fr-BE" sz="2400" dirty="0" err="1"/>
              <a:t>mechanisme</a:t>
            </a:r>
            <a:r>
              <a:rPr lang="fr-BE" sz="2400" dirty="0"/>
              <a:t>)</a:t>
            </a:r>
          </a:p>
          <a:p>
            <a:pPr lvl="2"/>
            <a:r>
              <a:rPr lang="fr-BE" sz="2400" dirty="0" err="1"/>
              <a:t>Eerste</a:t>
            </a:r>
            <a:r>
              <a:rPr lang="fr-BE" sz="2400" dirty="0"/>
              <a:t> </a:t>
            </a:r>
            <a:r>
              <a:rPr lang="fr-BE" sz="2400" dirty="0" err="1"/>
              <a:t>getal</a:t>
            </a:r>
            <a:r>
              <a:rPr lang="fr-BE" sz="2400" dirty="0"/>
              <a:t> </a:t>
            </a:r>
            <a:r>
              <a:rPr lang="fr-BE" sz="2400" dirty="0" err="1"/>
              <a:t>heeft</a:t>
            </a:r>
            <a:r>
              <a:rPr lang="fr-BE" sz="2400" dirty="0"/>
              <a:t> index 0!</a:t>
            </a:r>
          </a:p>
          <a:p>
            <a:pPr lvl="1"/>
            <a:r>
              <a:rPr lang="fr-BE" sz="2400" dirty="0"/>
              <a:t>Niet-</a:t>
            </a:r>
            <a:r>
              <a:rPr lang="fr-BE" sz="2400" dirty="0" err="1"/>
              <a:t>gesorteerd</a:t>
            </a:r>
            <a:r>
              <a:rPr lang="fr-BE" sz="2400" dirty="0"/>
              <a:t>!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4553263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dirty="0" err="1"/>
              <a:t>Een</a:t>
            </a:r>
            <a:r>
              <a:rPr lang="fr-BE" dirty="0"/>
              <a:t> </a:t>
            </a:r>
            <a:r>
              <a:rPr lang="fr-BE" dirty="0" err="1"/>
              <a:t>geïndexeerde</a:t>
            </a:r>
            <a:r>
              <a:rPr lang="fr-BE" dirty="0"/>
              <a:t> </a:t>
            </a:r>
            <a:r>
              <a:rPr lang="fr-BE" dirty="0" err="1"/>
              <a:t>variabele</a:t>
            </a:r>
            <a:r>
              <a:rPr lang="fr-BE" dirty="0"/>
              <a:t> of </a:t>
            </a:r>
            <a:r>
              <a:rPr lang="fr-BE" dirty="0" err="1"/>
              <a:t>een</a:t>
            </a:r>
            <a:r>
              <a:rPr lang="fr-BE" dirty="0"/>
              <a:t> </a:t>
            </a:r>
            <a:r>
              <a:rPr lang="fr-BE" dirty="0" err="1"/>
              <a:t>array</a:t>
            </a:r>
            <a:r>
              <a:rPr lang="fr-BE" dirty="0"/>
              <a:t> </a:t>
            </a:r>
            <a:r>
              <a:rPr lang="fr-BE" dirty="0" err="1"/>
              <a:t>heeft</a:t>
            </a:r>
            <a:r>
              <a:rPr lang="fr-BE" dirty="0"/>
              <a:t> </a:t>
            </a:r>
            <a:r>
              <a:rPr lang="fr-BE" dirty="0" err="1"/>
              <a:t>vier</a:t>
            </a:r>
            <a:r>
              <a:rPr lang="fr-BE" dirty="0"/>
              <a:t> </a:t>
            </a:r>
            <a:r>
              <a:rPr lang="fr-BE" dirty="0" err="1"/>
              <a:t>eigenschappen</a:t>
            </a:r>
            <a:r>
              <a:rPr lang="fr-BE" dirty="0"/>
              <a:t>:</a:t>
            </a:r>
          </a:p>
          <a:p>
            <a:pPr lvl="1"/>
            <a:r>
              <a:rPr lang="fr-BE" dirty="0" err="1">
                <a:solidFill>
                  <a:srgbClr val="FF0000"/>
                </a:solidFill>
              </a:rPr>
              <a:t>Naam</a:t>
            </a:r>
            <a:r>
              <a:rPr lang="fr-BE" dirty="0"/>
              <a:t> of identifier </a:t>
            </a:r>
            <a:r>
              <a:rPr lang="fr-BE" dirty="0" err="1"/>
              <a:t>zoals</a:t>
            </a:r>
            <a:r>
              <a:rPr lang="fr-BE" dirty="0"/>
              <a:t> </a:t>
            </a:r>
            <a:r>
              <a:rPr lang="fr-BE" dirty="0" err="1"/>
              <a:t>bij</a:t>
            </a:r>
            <a:r>
              <a:rPr lang="fr-BE" dirty="0"/>
              <a:t> </a:t>
            </a:r>
            <a:r>
              <a:rPr lang="fr-BE" dirty="0" err="1"/>
              <a:t>een</a:t>
            </a:r>
            <a:r>
              <a:rPr lang="fr-BE" dirty="0"/>
              <a:t> </a:t>
            </a:r>
            <a:r>
              <a:rPr lang="fr-BE" dirty="0" err="1"/>
              <a:t>gewone</a:t>
            </a:r>
            <a:r>
              <a:rPr lang="fr-BE" dirty="0"/>
              <a:t> </a:t>
            </a:r>
            <a:r>
              <a:rPr lang="fr-BE" dirty="0" err="1"/>
              <a:t>variabele</a:t>
            </a:r>
            <a:r>
              <a:rPr lang="fr-BE" dirty="0"/>
              <a:t>.</a:t>
            </a:r>
          </a:p>
          <a:p>
            <a:pPr lvl="1"/>
            <a:r>
              <a:rPr lang="fr-BE" dirty="0" err="1"/>
              <a:t>Een</a:t>
            </a:r>
            <a:r>
              <a:rPr lang="fr-BE" dirty="0">
                <a:solidFill>
                  <a:schemeClr val="accent2"/>
                </a:solidFill>
              </a:rPr>
              <a:t> </a:t>
            </a:r>
            <a:r>
              <a:rPr lang="fr-BE" dirty="0">
                <a:solidFill>
                  <a:srgbClr val="FF0000"/>
                </a:solidFill>
              </a:rPr>
              <a:t>type </a:t>
            </a:r>
            <a:r>
              <a:rPr lang="fr-BE" dirty="0" err="1"/>
              <a:t>zoals</a:t>
            </a:r>
            <a:r>
              <a:rPr lang="fr-BE" dirty="0"/>
              <a:t> </a:t>
            </a:r>
            <a:r>
              <a:rPr lang="fr-BE" dirty="0" err="1"/>
              <a:t>bij</a:t>
            </a:r>
            <a:r>
              <a:rPr lang="fr-BE" dirty="0"/>
              <a:t> </a:t>
            </a:r>
            <a:r>
              <a:rPr lang="fr-BE" dirty="0" err="1"/>
              <a:t>gewone</a:t>
            </a:r>
            <a:r>
              <a:rPr lang="fr-BE" dirty="0"/>
              <a:t> </a:t>
            </a:r>
            <a:r>
              <a:rPr lang="fr-BE" dirty="0" err="1"/>
              <a:t>variabelen</a:t>
            </a:r>
            <a:r>
              <a:rPr lang="fr-BE" dirty="0"/>
              <a:t>.</a:t>
            </a:r>
          </a:p>
          <a:p>
            <a:pPr lvl="1"/>
            <a:r>
              <a:rPr lang="fr-BE" dirty="0" err="1"/>
              <a:t>Een</a:t>
            </a:r>
            <a:r>
              <a:rPr lang="fr-BE" dirty="0"/>
              <a:t> (of </a:t>
            </a:r>
            <a:r>
              <a:rPr lang="fr-BE" dirty="0" err="1"/>
              <a:t>meer</a:t>
            </a:r>
            <a:r>
              <a:rPr lang="fr-BE" dirty="0"/>
              <a:t>) </a:t>
            </a:r>
            <a:r>
              <a:rPr lang="fr-BE" dirty="0" err="1">
                <a:solidFill>
                  <a:srgbClr val="FF0000"/>
                </a:solidFill>
              </a:rPr>
              <a:t>dimensie</a:t>
            </a:r>
            <a:r>
              <a:rPr lang="fr-BE" dirty="0">
                <a:solidFill>
                  <a:srgbClr val="FF0000"/>
                </a:solidFill>
              </a:rPr>
              <a:t>(s) </a:t>
            </a:r>
            <a:r>
              <a:rPr lang="fr-BE" dirty="0"/>
              <a:t>= maximum </a:t>
            </a:r>
            <a:r>
              <a:rPr lang="fr-BE" dirty="0" err="1"/>
              <a:t>grootte</a:t>
            </a:r>
            <a:r>
              <a:rPr lang="fr-BE" dirty="0"/>
              <a:t>.</a:t>
            </a:r>
          </a:p>
          <a:p>
            <a:pPr lvl="1"/>
            <a:r>
              <a:rPr lang="fr-BE" dirty="0" err="1"/>
              <a:t>Een</a:t>
            </a:r>
            <a:r>
              <a:rPr lang="fr-BE" dirty="0"/>
              <a:t> </a:t>
            </a:r>
            <a:r>
              <a:rPr lang="fr-BE" dirty="0" err="1">
                <a:solidFill>
                  <a:srgbClr val="FF0000"/>
                </a:solidFill>
              </a:rPr>
              <a:t>indexatiemechanisme</a:t>
            </a:r>
            <a:r>
              <a:rPr lang="fr-BE" dirty="0"/>
              <a:t>.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8312209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3803663" y="3891665"/>
            <a:ext cx="5012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rij = </a:t>
            </a:r>
            <a:r>
              <a:rPr lang="nl-BE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l-BE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l-BE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[10];</a:t>
            </a:r>
            <a:endParaRPr lang="nl-BE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nl-BE" dirty="0" err="1"/>
              <a:t>Collections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BE" dirty="0" err="1"/>
              <a:t>Syntax</a:t>
            </a:r>
            <a:endParaRPr lang="fr-BE" dirty="0"/>
          </a:p>
          <a:p>
            <a:pPr lvl="1"/>
            <a:r>
              <a:rPr lang="en-US" dirty="0" err="1"/>
              <a:t>Declaratie</a:t>
            </a:r>
            <a:r>
              <a:rPr lang="en-US" dirty="0"/>
              <a:t>: type[] </a:t>
            </a:r>
            <a:r>
              <a:rPr lang="en-US" dirty="0" err="1"/>
              <a:t>naam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Initialisatie</a:t>
            </a:r>
            <a:r>
              <a:rPr lang="en-US" dirty="0"/>
              <a:t>: new type [ </a:t>
            </a:r>
            <a:r>
              <a:rPr lang="en-US" dirty="0" err="1"/>
              <a:t>dimensie</a:t>
            </a:r>
            <a:r>
              <a:rPr lang="en-US" dirty="0"/>
              <a:t> ]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	</a:t>
            </a:r>
            <a:endParaRPr lang="en-US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85344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F818C6A0-057A-49AF-AB90-A4A80B1779FC}" type="slidenum">
              <a:rPr lang="nl-BE" smtClean="0"/>
              <a:pPr/>
              <a:t>9</a:t>
            </a:fld>
            <a:endParaRPr lang="nl-BE"/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4971485" y="4907632"/>
            <a:ext cx="1219200" cy="609600"/>
          </a:xfrm>
          <a:prstGeom prst="roundRect">
            <a:avLst>
              <a:gd name="adj" fmla="val 10417"/>
            </a:avLst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 sz="2400" b="1" dirty="0">
                <a:solidFill>
                  <a:srgbClr val="18608A"/>
                </a:solidFill>
                <a:latin typeface="Arial" charset="0"/>
              </a:rPr>
              <a:t>Type</a:t>
            </a:r>
            <a:endParaRPr lang="nl-BE" sz="2400" b="1" dirty="0">
              <a:solidFill>
                <a:srgbClr val="18608A"/>
              </a:solidFill>
              <a:latin typeface="Arial" charset="0"/>
            </a:endParaRPr>
          </a:p>
        </p:txBody>
      </p:sp>
      <p:sp>
        <p:nvSpPr>
          <p:cNvPr id="7" name="AutoShape 9"/>
          <p:cNvSpPr>
            <a:spLocks noChangeArrowheads="1"/>
          </p:cNvSpPr>
          <p:nvPr/>
        </p:nvSpPr>
        <p:spPr bwMode="auto">
          <a:xfrm>
            <a:off x="5007967" y="2916880"/>
            <a:ext cx="1219200" cy="609600"/>
          </a:xfrm>
          <a:prstGeom prst="roundRect">
            <a:avLst>
              <a:gd name="adj" fmla="val 8593"/>
            </a:avLst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 sz="2400" b="1" dirty="0" err="1">
                <a:solidFill>
                  <a:srgbClr val="18608A"/>
                </a:solidFill>
                <a:latin typeface="Arial" charset="0"/>
              </a:rPr>
              <a:t>Naam</a:t>
            </a:r>
            <a:endParaRPr lang="nl-BE" sz="2400" b="1" dirty="0">
              <a:solidFill>
                <a:srgbClr val="18608A"/>
              </a:solidFill>
              <a:latin typeface="Arial" charset="0"/>
            </a:endParaRP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2239067" y="2867776"/>
            <a:ext cx="2154362" cy="6096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 sz="2400" b="1" dirty="0" err="1">
                <a:solidFill>
                  <a:srgbClr val="18608A"/>
                </a:solidFill>
                <a:latin typeface="Arial" charset="0"/>
              </a:rPr>
              <a:t>Array</a:t>
            </a:r>
            <a:r>
              <a:rPr lang="fr-BE" sz="2400" b="1" dirty="0">
                <a:solidFill>
                  <a:srgbClr val="18608A"/>
                </a:solidFill>
                <a:latin typeface="Arial" charset="0"/>
              </a:rPr>
              <a:t> </a:t>
            </a:r>
            <a:r>
              <a:rPr lang="fr-BE" sz="2400" b="1" dirty="0" err="1">
                <a:solidFill>
                  <a:srgbClr val="18608A"/>
                </a:solidFill>
                <a:latin typeface="Arial" charset="0"/>
              </a:rPr>
              <a:t>indicatie</a:t>
            </a:r>
            <a:endParaRPr lang="nl-BE" sz="2400" b="1" dirty="0">
              <a:solidFill>
                <a:srgbClr val="18608A"/>
              </a:solidFill>
              <a:latin typeface="Arial" charset="0"/>
            </a:endParaRPr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H="1" flipV="1">
            <a:off x="4289568" y="4343376"/>
            <a:ext cx="1350674" cy="56425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lg" len="lg"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 flipH="1">
            <a:off x="5369687" y="3526480"/>
            <a:ext cx="247878" cy="47387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lg" len="lg"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Line 6"/>
          <p:cNvSpPr>
            <a:spLocks noChangeShapeType="1"/>
          </p:cNvSpPr>
          <p:nvPr/>
        </p:nvSpPr>
        <p:spPr bwMode="auto">
          <a:xfrm>
            <a:off x="4289568" y="3526480"/>
            <a:ext cx="288032" cy="38864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lg" len="lg"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7032104" y="4688246"/>
            <a:ext cx="2304256" cy="6096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fr-BE" sz="2400" b="1" dirty="0" err="1">
                <a:solidFill>
                  <a:srgbClr val="18608A"/>
                </a:solidFill>
                <a:latin typeface="Arial" charset="0"/>
              </a:rPr>
              <a:t>Array</a:t>
            </a:r>
            <a:r>
              <a:rPr lang="fr-BE" sz="2400" b="1" dirty="0">
                <a:solidFill>
                  <a:srgbClr val="18608A"/>
                </a:solidFill>
                <a:latin typeface="Arial" charset="0"/>
              </a:rPr>
              <a:t> </a:t>
            </a:r>
            <a:r>
              <a:rPr lang="fr-BE" sz="2400" b="1" dirty="0" err="1">
                <a:solidFill>
                  <a:srgbClr val="18608A"/>
                </a:solidFill>
                <a:latin typeface="Arial" charset="0"/>
              </a:rPr>
              <a:t>dimensie</a:t>
            </a:r>
            <a:endParaRPr lang="nl-BE" sz="2400" b="1" dirty="0">
              <a:solidFill>
                <a:srgbClr val="18608A"/>
              </a:solidFill>
              <a:latin typeface="Arial" charset="0"/>
            </a:endParaRPr>
          </a:p>
        </p:txBody>
      </p:sp>
      <p:sp>
        <p:nvSpPr>
          <p:cNvPr id="13" name="Line 6"/>
          <p:cNvSpPr>
            <a:spLocks noChangeShapeType="1"/>
          </p:cNvSpPr>
          <p:nvPr/>
        </p:nvSpPr>
        <p:spPr bwMode="auto">
          <a:xfrm flipH="1" flipV="1">
            <a:off x="7994415" y="4384883"/>
            <a:ext cx="144015" cy="29019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lg" len="lg"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Line 6"/>
          <p:cNvSpPr>
            <a:spLocks noChangeShapeType="1"/>
          </p:cNvSpPr>
          <p:nvPr/>
        </p:nvSpPr>
        <p:spPr bwMode="auto">
          <a:xfrm flipV="1">
            <a:off x="5617568" y="4365543"/>
            <a:ext cx="1414537" cy="555382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lg" len="lg"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23107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sjabloon_UCLL_PPT_Sjabloon">
  <a:themeElements>
    <a:clrScheme name="Elementair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nt End – Basis - HTML.pptx" id="{7EFC8E5E-F06C-4404-9BFD-C33168E5F9B3}" vid="{1057747A-A28B-46CC-B31B-A241A3FAF0F7}"/>
    </a:ext>
  </a:extLst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UCLL</Template>
  <TotalTime>1669</TotalTime>
  <Words>1633</Words>
  <Application>Microsoft Office PowerPoint</Application>
  <PresentationFormat>Widescreen</PresentationFormat>
  <Paragraphs>341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Consolas</vt:lpstr>
      <vt:lpstr>Tahoma</vt:lpstr>
      <vt:lpstr>Times New Roman</vt:lpstr>
      <vt:lpstr>Wingdings</vt:lpstr>
      <vt:lpstr>sjabloon_UCLL_PPT_Sjabloon</vt:lpstr>
      <vt:lpstr>Programmeren met C# - basis Collections - Enumerations</vt:lpstr>
      <vt:lpstr>PowerPoint Presentation</vt:lpstr>
      <vt:lpstr>Collections</vt:lpstr>
      <vt:lpstr>Collections</vt:lpstr>
      <vt:lpstr>Collections</vt:lpstr>
      <vt:lpstr>PowerPoint Presentation</vt:lpstr>
      <vt:lpstr>Collections</vt:lpstr>
      <vt:lpstr>Collections</vt:lpstr>
      <vt:lpstr>Collections</vt:lpstr>
      <vt:lpstr>Collections</vt:lpstr>
      <vt:lpstr>Collections</vt:lpstr>
      <vt:lpstr>Collections</vt:lpstr>
      <vt:lpstr>Collections</vt:lpstr>
      <vt:lpstr>Collections</vt:lpstr>
      <vt:lpstr>Collections</vt:lpstr>
      <vt:lpstr>Collections</vt:lpstr>
      <vt:lpstr>Collections</vt:lpstr>
      <vt:lpstr>PowerPoint Presentation</vt:lpstr>
      <vt:lpstr>Collections</vt:lpstr>
      <vt:lpstr>PowerPoint Presentation</vt:lpstr>
      <vt:lpstr>Collection</vt:lpstr>
      <vt:lpstr>Collections</vt:lpstr>
      <vt:lpstr>Collections</vt:lpstr>
      <vt:lpstr>Collections</vt:lpstr>
      <vt:lpstr>Collections</vt:lpstr>
      <vt:lpstr>Foreach</vt:lpstr>
      <vt:lpstr>Foreach</vt:lpstr>
      <vt:lpstr>Foreach</vt:lpstr>
      <vt:lpstr>Foreach</vt:lpstr>
      <vt:lpstr>Foreach</vt:lpstr>
      <vt:lpstr>Foreach</vt:lpstr>
      <vt:lpstr>PowerPoint Presentation</vt:lpstr>
      <vt:lpstr>Enumeraties</vt:lpstr>
      <vt:lpstr>Enumeraties</vt:lpstr>
      <vt:lpstr>Enumeraties</vt:lpstr>
      <vt:lpstr>Enumeraties</vt:lpstr>
      <vt:lpstr>Enumeraties</vt:lpstr>
      <vt:lpstr>Enumeraties</vt:lpstr>
      <vt:lpstr>Enumeraties</vt:lpstr>
      <vt:lpstr>Enumeraties</vt:lpstr>
      <vt:lpstr>Vragen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Programmeren met C#</dc:title>
  <dc:creator>Stijn</dc:creator>
  <cp:lastModifiedBy>Henk Verelst</cp:lastModifiedBy>
  <cp:revision>220</cp:revision>
  <cp:lastPrinted>2012-07-03T12:12:12Z</cp:lastPrinted>
  <dcterms:created xsi:type="dcterms:W3CDTF">2010-08-26T07:57:31Z</dcterms:created>
  <dcterms:modified xsi:type="dcterms:W3CDTF">2020-11-09T13:35:12Z</dcterms:modified>
</cp:coreProperties>
</file>